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5"/>
    <p:sldMasterId id="2147483816" r:id="rId6"/>
    <p:sldMasterId id="2147483683" r:id="rId7"/>
    <p:sldMasterId id="2147483908" r:id="rId8"/>
    <p:sldMasterId id="2147483912" r:id="rId9"/>
  </p:sldMasterIdLst>
  <p:notesMasterIdLst>
    <p:notesMasterId r:id="rId67"/>
  </p:notesMasterIdLst>
  <p:handoutMasterIdLst>
    <p:handoutMasterId r:id="rId68"/>
  </p:handoutMasterIdLst>
  <p:sldIdLst>
    <p:sldId id="449" r:id="rId10"/>
    <p:sldId id="413" r:id="rId11"/>
    <p:sldId id="450" r:id="rId12"/>
    <p:sldId id="451" r:id="rId13"/>
    <p:sldId id="452"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7" r:id="rId28"/>
    <p:sldId id="466" r:id="rId29"/>
    <p:sldId id="468" r:id="rId30"/>
    <p:sldId id="469" r:id="rId31"/>
    <p:sldId id="470" r:id="rId32"/>
    <p:sldId id="471" r:id="rId33"/>
    <p:sldId id="472" r:id="rId34"/>
    <p:sldId id="473" r:id="rId35"/>
    <p:sldId id="474" r:id="rId36"/>
    <p:sldId id="475" r:id="rId37"/>
    <p:sldId id="476" r:id="rId38"/>
    <p:sldId id="477" r:id="rId39"/>
    <p:sldId id="441" r:id="rId40"/>
    <p:sldId id="414" r:id="rId41"/>
    <p:sldId id="385" r:id="rId42"/>
    <p:sldId id="415" r:id="rId43"/>
    <p:sldId id="387" r:id="rId44"/>
    <p:sldId id="416" r:id="rId45"/>
    <p:sldId id="427" r:id="rId46"/>
    <p:sldId id="428" r:id="rId47"/>
    <p:sldId id="430" r:id="rId48"/>
    <p:sldId id="429" r:id="rId49"/>
    <p:sldId id="431" r:id="rId50"/>
    <p:sldId id="417" r:id="rId51"/>
    <p:sldId id="418" r:id="rId52"/>
    <p:sldId id="426" r:id="rId53"/>
    <p:sldId id="432" r:id="rId54"/>
    <p:sldId id="435" r:id="rId55"/>
    <p:sldId id="436" r:id="rId56"/>
    <p:sldId id="448" r:id="rId57"/>
    <p:sldId id="443" r:id="rId58"/>
    <p:sldId id="444" r:id="rId59"/>
    <p:sldId id="445" r:id="rId60"/>
    <p:sldId id="447" r:id="rId61"/>
    <p:sldId id="446" r:id="rId62"/>
    <p:sldId id="420" r:id="rId63"/>
    <p:sldId id="437" r:id="rId64"/>
    <p:sldId id="478" r:id="rId65"/>
    <p:sldId id="423" r:id="rId66"/>
  </p:sldIdLst>
  <p:sldSz cx="12196763" cy="6858000"/>
  <p:notesSz cx="6858000" cy="9144000"/>
  <p:custDataLst>
    <p:tags r:id="rId69"/>
  </p:custDataLst>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449"/>
          </p14:sldIdLst>
        </p14:section>
        <p14:section name="目录页" id="{9D221634-295C-7843-AF5C-A0CB4F229241}">
          <p14:sldIdLst>
            <p14:sldId id="413"/>
            <p14:sldId id="450"/>
            <p14:sldId id="451"/>
            <p14:sldId id="452"/>
            <p14:sldId id="453"/>
            <p14:sldId id="454"/>
            <p14:sldId id="455"/>
            <p14:sldId id="456"/>
            <p14:sldId id="457"/>
            <p14:sldId id="458"/>
            <p14:sldId id="459"/>
            <p14:sldId id="460"/>
            <p14:sldId id="461"/>
            <p14:sldId id="462"/>
            <p14:sldId id="463"/>
            <p14:sldId id="464"/>
            <p14:sldId id="465"/>
            <p14:sldId id="467"/>
            <p14:sldId id="466"/>
            <p14:sldId id="468"/>
            <p14:sldId id="469"/>
            <p14:sldId id="470"/>
            <p14:sldId id="471"/>
            <p14:sldId id="472"/>
            <p14:sldId id="473"/>
            <p14:sldId id="474"/>
            <p14:sldId id="475"/>
            <p14:sldId id="476"/>
            <p14:sldId id="477"/>
            <p14:sldId id="441"/>
          </p14:sldIdLst>
        </p14:section>
        <p14:section name="章节页" id="{FD05EE94-C931-8C4B-83A2-004B32AA1207}">
          <p14:sldIdLst>
            <p14:sldId id="414"/>
            <p14:sldId id="385"/>
            <p14:sldId id="415"/>
            <p14:sldId id="387"/>
            <p14:sldId id="416"/>
            <p14:sldId id="427"/>
            <p14:sldId id="428"/>
            <p14:sldId id="430"/>
            <p14:sldId id="429"/>
            <p14:sldId id="431"/>
            <p14:sldId id="417"/>
            <p14:sldId id="418"/>
            <p14:sldId id="426"/>
            <p14:sldId id="432"/>
            <p14:sldId id="435"/>
            <p14:sldId id="436"/>
            <p14:sldId id="448"/>
            <p14:sldId id="443"/>
            <p14:sldId id="444"/>
            <p14:sldId id="445"/>
            <p14:sldId id="447"/>
            <p14:sldId id="446"/>
            <p14:sldId id="420"/>
            <p14:sldId id="437"/>
            <p14:sldId id="478"/>
          </p14:sldIdLst>
        </p14:section>
        <p14:section name="结束页" id="{3F9D54A7-3BE2-2540-BB4C-DFE5509085F3}">
          <p14:sldIdLst>
            <p14:sldId id="423"/>
          </p14:sldIdLst>
        </p14:section>
      </p14:sectionLst>
    </p:ext>
    <p:ext uri="{EFAFB233-063F-42B5-8137-9DF3F51BA10A}">
      <p15:sldGuideLst xmlns:p15="http://schemas.microsoft.com/office/powerpoint/2012/main">
        <p15:guide id="5" pos="3701" userDrawn="1">
          <p15:clr>
            <a:srgbClr val="A4A3A4"/>
          </p15:clr>
        </p15:guide>
        <p15:guide id="6" orient="horz" pos="2159" userDrawn="1">
          <p15:clr>
            <a:srgbClr val="A4A3A4"/>
          </p15:clr>
        </p15:guide>
        <p15:guide id="7" pos="352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chunmei" initials="C" lastIdx="15" clrIdx="0">
    <p:extLst>
      <p:ext uri="{19B8F6BF-5375-455C-9EA6-DF929625EA0E}">
        <p15:presenceInfo xmlns:p15="http://schemas.microsoft.com/office/powerpoint/2012/main" userId="S-1-5-21-147214757-305610072-1517763936-9217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243D"/>
    <a:srgbClr val="FFFFFF"/>
    <a:srgbClr val="D7B66A"/>
    <a:srgbClr val="238598"/>
    <a:srgbClr val="EDA723"/>
    <a:srgbClr val="1D1D1A"/>
    <a:srgbClr val="226F83"/>
    <a:srgbClr val="000000"/>
    <a:srgbClr val="E9002F"/>
    <a:srgbClr val="595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15" autoAdjust="0"/>
  </p:normalViewPr>
  <p:slideViewPr>
    <p:cSldViewPr snapToGrid="0" snapToObjects="1">
      <p:cViewPr varScale="1">
        <p:scale>
          <a:sx n="57" d="100"/>
          <a:sy n="57" d="100"/>
        </p:scale>
        <p:origin x="1016" y="48"/>
      </p:cViewPr>
      <p:guideLst>
        <p:guide pos="3701"/>
        <p:guide orient="horz" pos="2159"/>
        <p:guide pos="352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ags" Target="tags/tag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xmlns=""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Arial" panose="020B0604020202020204" pitchFamily="34" charset="0"/>
              </a:rPr>
              <a:t>4/16/2021</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xmlns=""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xmlns=""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latin typeface="Arial" panose="020B0604020202020204" pitchFamily="34" charset="0"/>
              </a:rPr>
              <a:t>4/16/2021</a:t>
            </a:fld>
            <a:endParaRPr lang="en-US">
              <a:latin typeface="Arial" panose="020B0604020202020204" pitchFamily="34" charset="0"/>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Arial" panose="020B0604020202020204" pitchFamily="34" charset="0"/>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latin typeface="Arial" panose="020B0604020202020204" pitchFamily="34" charset="0"/>
              </a:rPr>
              <a:t>37</a:t>
            </a:fld>
            <a:endParaRPr lang="en-US">
              <a:latin typeface="Arial" panose="020B0604020202020204" pitchFamily="34" charset="0"/>
            </a:endParaRPr>
          </a:p>
        </p:txBody>
      </p:sp>
    </p:spTree>
    <p:extLst>
      <p:ext uri="{BB962C8B-B14F-4D97-AF65-F5344CB8AC3E}">
        <p14:creationId xmlns:p14="http://schemas.microsoft.com/office/powerpoint/2010/main" val="249238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528" y="365126"/>
            <a:ext cx="10519708"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528" y="1825625"/>
            <a:ext cx="10519708"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527" y="6356351"/>
            <a:ext cx="2744272" cy="365125"/>
          </a:xfrm>
          <a:prstGeom prst="rect">
            <a:avLst/>
          </a:prstGeom>
        </p:spPr>
        <p:txBody>
          <a:bodyPr/>
          <a:lstStyle/>
          <a:p>
            <a:fld id="{C90803D0-C2EA-4E2E-B467-5376014D3628}" type="datetimeFigureOut">
              <a:rPr lang="zh-CN" altLang="en-US" smtClean="0">
                <a:latin typeface="Arial" panose="020B0604020202020204" pitchFamily="34" charset="0"/>
              </a:rPr>
              <a:t>2021/4/16</a:t>
            </a:fld>
            <a:endParaRPr lang="zh-CN" altLang="en-US">
              <a:latin typeface="Arial" panose="020B0604020202020204" pitchFamily="34" charset="0"/>
            </a:endParaRPr>
          </a:p>
        </p:txBody>
      </p:sp>
      <p:sp>
        <p:nvSpPr>
          <p:cNvPr id="5" name="页脚占位符 4"/>
          <p:cNvSpPr>
            <a:spLocks noGrp="1"/>
          </p:cNvSpPr>
          <p:nvPr>
            <p:ph type="ftr" sz="quarter" idx="11"/>
          </p:nvPr>
        </p:nvSpPr>
        <p:spPr>
          <a:xfrm>
            <a:off x="4040178" y="6356351"/>
            <a:ext cx="4116408" cy="365125"/>
          </a:xfrm>
          <a:prstGeom prst="rect">
            <a:avLst/>
          </a:prstGeom>
        </p:spPr>
        <p:txBody>
          <a:bodyPr/>
          <a:lstStyle/>
          <a:p>
            <a:endParaRPr lang="zh-CN" altLang="en-US">
              <a:latin typeface="Arial" panose="020B0604020202020204" pitchFamily="34" charset="0"/>
            </a:endParaRPr>
          </a:p>
        </p:txBody>
      </p:sp>
      <p:sp>
        <p:nvSpPr>
          <p:cNvPr id="6" name="灯片编号占位符 5"/>
          <p:cNvSpPr>
            <a:spLocks noGrp="1"/>
          </p:cNvSpPr>
          <p:nvPr>
            <p:ph type="sldNum" sz="quarter" idx="12"/>
          </p:nvPr>
        </p:nvSpPr>
        <p:spPr>
          <a:xfrm>
            <a:off x="8613964" y="6356351"/>
            <a:ext cx="2744272" cy="365125"/>
          </a:xfrm>
          <a:prstGeom prst="rect">
            <a:avLst/>
          </a:prstGeom>
        </p:spPr>
        <p:txBody>
          <a:bodyPr/>
          <a:lstStyle/>
          <a:p>
            <a:fld id="{4E7737B1-DE09-4B64-AEC7-559082141A6E}" type="slidenum">
              <a:rPr lang="zh-CN" altLang="en-US" smtClean="0">
                <a:latin typeface="Arial" panose="020B0604020202020204" pitchFamily="34" charset="0"/>
              </a:rPr>
              <a:t>‹#›</a:t>
            </a:fld>
            <a:endParaRPr lang="zh-CN" altLang="en-US">
              <a:latin typeface="Arial" panose="020B0604020202020204" pitchFamily="34" charset="0"/>
            </a:endParaRPr>
          </a:p>
        </p:txBody>
      </p:sp>
      <p:sp>
        <p:nvSpPr>
          <p:cNvPr id="7" name="文本框 6"/>
          <p:cNvSpPr txBox="1"/>
          <p:nvPr userDrawn="1"/>
        </p:nvSpPr>
        <p:spPr>
          <a:xfrm>
            <a:off x="10664792" y="244780"/>
            <a:ext cx="1183908" cy="184666"/>
          </a:xfrm>
          <a:prstGeom prst="rect">
            <a:avLst/>
          </a:prstGeom>
          <a:noFill/>
        </p:spPr>
        <p:txBody>
          <a:bodyPr wrap="square" lIns="0" tIns="0" rIns="0" bIns="0" rtlCol="0">
            <a:spAutoFit/>
          </a:bodyPr>
          <a:lstStyle/>
          <a:p>
            <a:pPr algn="l"/>
            <a:r>
              <a:rPr kumimoji="1" lang="en-US" altLang="zh-CN" sz="1200" dirty="0" smtClean="0">
                <a:solidFill>
                  <a:schemeClr val="tx2"/>
                </a:solidFill>
                <a:latin typeface="华文细黑" panose="02010600040101010101" pitchFamily="2" charset="-122"/>
                <a:ea typeface="华文细黑" panose="02010600040101010101" pitchFamily="2" charset="-122"/>
              </a:rPr>
              <a:t>HUAWEI Ads</a:t>
            </a:r>
            <a:endParaRPr kumimoji="1" lang="zh-CN" altLang="en-US" sz="1200" dirty="0" smtClean="0">
              <a:solidFill>
                <a:schemeClr val="tx2"/>
              </a:solidFill>
              <a:latin typeface="华文细黑" panose="02010600040101010101" pitchFamily="2" charset="-122"/>
              <a:ea typeface="华文细黑" panose="02010600040101010101" pitchFamily="2" charset="-122"/>
            </a:endParaRPr>
          </a:p>
        </p:txBody>
      </p:sp>
      <p:sp>
        <p:nvSpPr>
          <p:cNvPr id="8" name="文本框 7"/>
          <p:cNvSpPr txBox="1"/>
          <p:nvPr userDrawn="1"/>
        </p:nvSpPr>
        <p:spPr>
          <a:xfrm>
            <a:off x="10677578" y="448696"/>
            <a:ext cx="1421380" cy="107722"/>
          </a:xfrm>
          <a:prstGeom prst="rect">
            <a:avLst/>
          </a:prstGeom>
          <a:noFill/>
        </p:spPr>
        <p:txBody>
          <a:bodyPr wrap="square" lIns="0" tIns="0" rIns="0" bIns="0" rtlCol="0">
            <a:spAutoFit/>
          </a:bodyPr>
          <a:lstStyle/>
          <a:p>
            <a:pPr algn="l"/>
            <a:r>
              <a:rPr kumimoji="1" lang="en-US" altLang="zh-CN"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ITS</a:t>
            </a:r>
            <a:r>
              <a:rPr kumimoji="1" lang="en-US" altLang="zh-CN" sz="700" baseline="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 ALL ABOUT QUALITY</a:t>
            </a:r>
            <a:endParaRPr kumimoji="1" lang="zh-CN" altLang="en-US"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90812" y="232737"/>
            <a:ext cx="359292" cy="359292"/>
          </a:xfrm>
          <a:prstGeom prst="rect">
            <a:avLst/>
          </a:prstGeom>
        </p:spPr>
      </p:pic>
    </p:spTree>
    <p:extLst>
      <p:ext uri="{BB962C8B-B14F-4D97-AF65-F5344CB8AC3E}">
        <p14:creationId xmlns:p14="http://schemas.microsoft.com/office/powerpoint/2010/main" val="284228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51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465225" y="306818"/>
            <a:ext cx="10740640" cy="703364"/>
          </a:xfrm>
          <a:prstGeom prst="rect">
            <a:avLst/>
          </a:prstGeom>
        </p:spPr>
        <p:txBody>
          <a:bodyPr lIns="0" tIns="0" rIns="0" bIns="0" anchor="t">
            <a:normAutofit/>
          </a:bodyPr>
          <a:lstStyle>
            <a:lvl1pPr marL="0" indent="0" algn="l">
              <a:lnSpc>
                <a:spcPts val="3430"/>
              </a:lnSpc>
              <a:spcBef>
                <a:spcPts val="0"/>
              </a:spcBef>
              <a:buNone/>
              <a:defRPr sz="3200" b="1" baseline="0">
                <a:solidFill>
                  <a:schemeClr val="tx2"/>
                </a:solidFill>
                <a:latin typeface="Arial Unicode MS" panose="020B0604020202020204" pitchFamily="34" charset="-122"/>
                <a:ea typeface="黑体" panose="02010609060101010101" pitchFamily="49"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2185791374"/>
      </p:ext>
    </p:extLst>
  </p:cSld>
  <p:clrMapOvr>
    <a:masterClrMapping/>
  </p:clrMapOvr>
  <p:extLst mod="1">
    <p:ext uri="{DCECCB84-F9BA-43D5-87BE-67443E8EF086}">
      <p15:sldGuideLst xmlns:p15="http://schemas.microsoft.com/office/powerpoint/2012/main">
        <p15:guide id="2" pos="384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528" y="365126"/>
            <a:ext cx="10519708"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528" y="1825625"/>
            <a:ext cx="10519708"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527" y="6356351"/>
            <a:ext cx="2744272" cy="365125"/>
          </a:xfrm>
          <a:prstGeom prst="rect">
            <a:avLst/>
          </a:prstGeom>
        </p:spPr>
        <p:txBody>
          <a:bodyPr/>
          <a:lstStyle/>
          <a:p>
            <a:fld id="{C90803D0-C2EA-4E2E-B467-5376014D3628}" type="datetimeFigureOut">
              <a:rPr lang="zh-CN" altLang="en-US" smtClean="0">
                <a:latin typeface="Arial" panose="020B0604020202020204" pitchFamily="34" charset="0"/>
              </a:rPr>
              <a:t>2021/4/16</a:t>
            </a:fld>
            <a:endParaRPr lang="zh-CN" altLang="en-US">
              <a:latin typeface="Arial" panose="020B0604020202020204" pitchFamily="34" charset="0"/>
            </a:endParaRPr>
          </a:p>
        </p:txBody>
      </p:sp>
      <p:sp>
        <p:nvSpPr>
          <p:cNvPr id="5" name="页脚占位符 4"/>
          <p:cNvSpPr>
            <a:spLocks noGrp="1"/>
          </p:cNvSpPr>
          <p:nvPr>
            <p:ph type="ftr" sz="quarter" idx="11"/>
          </p:nvPr>
        </p:nvSpPr>
        <p:spPr>
          <a:xfrm>
            <a:off x="4040178" y="6356351"/>
            <a:ext cx="4116408" cy="365125"/>
          </a:xfrm>
          <a:prstGeom prst="rect">
            <a:avLst/>
          </a:prstGeom>
        </p:spPr>
        <p:txBody>
          <a:bodyPr/>
          <a:lstStyle/>
          <a:p>
            <a:endParaRPr lang="zh-CN" altLang="en-US">
              <a:latin typeface="Arial" panose="020B0604020202020204" pitchFamily="34" charset="0"/>
            </a:endParaRPr>
          </a:p>
        </p:txBody>
      </p:sp>
      <p:sp>
        <p:nvSpPr>
          <p:cNvPr id="6" name="灯片编号占位符 5"/>
          <p:cNvSpPr>
            <a:spLocks noGrp="1"/>
          </p:cNvSpPr>
          <p:nvPr>
            <p:ph type="sldNum" sz="quarter" idx="12"/>
          </p:nvPr>
        </p:nvSpPr>
        <p:spPr>
          <a:xfrm>
            <a:off x="8613964" y="6356351"/>
            <a:ext cx="2744272" cy="365125"/>
          </a:xfrm>
          <a:prstGeom prst="rect">
            <a:avLst/>
          </a:prstGeom>
        </p:spPr>
        <p:txBody>
          <a:bodyPr/>
          <a:lstStyle/>
          <a:p>
            <a:fld id="{4E7737B1-DE09-4B64-AEC7-559082141A6E}" type="slidenum">
              <a:rPr lang="zh-CN" altLang="en-US" smtClean="0">
                <a:latin typeface="Arial" panose="020B0604020202020204" pitchFamily="34" charset="0"/>
              </a:rPr>
              <a:t>‹#›</a:t>
            </a:fld>
            <a:endParaRPr lang="zh-CN" altLang="en-US">
              <a:latin typeface="Arial" panose="020B0604020202020204" pitchFamily="34" charset="0"/>
            </a:endParaRPr>
          </a:p>
        </p:txBody>
      </p:sp>
    </p:spTree>
    <p:extLst>
      <p:ext uri="{BB962C8B-B14F-4D97-AF65-F5344CB8AC3E}">
        <p14:creationId xmlns:p14="http://schemas.microsoft.com/office/powerpoint/2010/main" val="3186290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latin typeface="Arial" panose="020B0604020202020204" pitchFamily="34" charset="0"/>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0F7C7B5-0135-F749-B910-7325E96AE705}"/>
              </a:ext>
            </a:extLst>
          </p:cNvPr>
          <p:cNvSpPr>
            <a:spLocks noGrp="1"/>
          </p:cNvSpPr>
          <p:nvPr>
            <p:ph type="body" sz="quarter" idx="10" hasCustomPrompt="1"/>
          </p:nvPr>
        </p:nvSpPr>
        <p:spPr>
          <a:xfrm>
            <a:off x="1033620" y="1843088"/>
            <a:ext cx="10122060" cy="3013725"/>
          </a:xfrm>
          <a:prstGeom prst="rect">
            <a:avLst/>
          </a:prstGeom>
        </p:spPr>
        <p:txBody>
          <a:bodyPr tIns="90000" bIns="90000"/>
          <a:lstStyle>
            <a:lvl1pPr marL="412750" indent="-39846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50" indent="-398463">
              <a:buFont typeface="+mj-lt"/>
              <a:buAutoNum type="arabicPeriod"/>
              <a:tabLst/>
              <a:defRPr/>
            </a:lvl2pPr>
            <a:lvl3pPr marL="14287" indent="0">
              <a:buFont typeface="+mj-lt"/>
              <a:buNone/>
              <a:tabLst/>
              <a:defRPr sz="2200">
                <a:latin typeface="Microsoft YaHei" panose="020B0503020204020204" pitchFamily="34" charset="-122"/>
                <a:ea typeface="Microsoft YaHei" panose="020B0503020204020204" pitchFamily="34" charset="-122"/>
              </a:defRPr>
            </a:lvl3pPr>
            <a:lvl4pPr marL="14287" indent="0">
              <a:buFont typeface="+mj-lt"/>
              <a:buNone/>
              <a:tabLst/>
              <a:defRPr sz="2200">
                <a:latin typeface="Microsoft YaHei" panose="020B0503020204020204" pitchFamily="34" charset="-122"/>
                <a:ea typeface="Microsoft YaHei" panose="020B0503020204020204" pitchFamily="34" charset="-122"/>
              </a:defRPr>
            </a:lvl4pPr>
            <a:lvl5pPr marL="14287"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sp>
        <p:nvSpPr>
          <p:cNvPr id="4"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00" dirty="0">
                <a:solidFill>
                  <a:srgbClr val="1D1D1A"/>
                </a:solidFill>
                <a:latin typeface="Arial" panose="020B0604020202020204" pitchFamily="34" charset="0"/>
                <a:ea typeface="Microsoft YaHei" charset="-122"/>
                <a:cs typeface="Microsoft YaHei" charset="-122"/>
              </a:rPr>
              <a:t>目录</a:t>
            </a:r>
          </a:p>
        </p:txBody>
      </p:sp>
    </p:spTree>
    <p:extLst>
      <p:ext uri="{BB962C8B-B14F-4D97-AF65-F5344CB8AC3E}">
        <p14:creationId xmlns:p14="http://schemas.microsoft.com/office/powerpoint/2010/main" val="965910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528" y="365126"/>
            <a:ext cx="10519708"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528" y="1825625"/>
            <a:ext cx="10519708"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527" y="6356351"/>
            <a:ext cx="2744272" cy="365125"/>
          </a:xfrm>
          <a:prstGeom prst="rect">
            <a:avLst/>
          </a:prstGeom>
        </p:spPr>
        <p:txBody>
          <a:bodyPr/>
          <a:lstStyle/>
          <a:p>
            <a:fld id="{C90803D0-C2EA-4E2E-B467-5376014D3628}" type="datetimeFigureOut">
              <a:rPr lang="zh-CN" altLang="en-US" smtClean="0">
                <a:solidFill>
                  <a:srgbClr val="1D1D1A"/>
                </a:solidFill>
                <a:latin typeface="Arial" panose="020B0604020202020204" pitchFamily="34" charset="0"/>
              </a:rPr>
              <a:pPr/>
              <a:t>2021/4/16</a:t>
            </a:fld>
            <a:endParaRPr lang="zh-CN" altLang="en-US">
              <a:solidFill>
                <a:srgbClr val="1D1D1A"/>
              </a:solidFill>
              <a:latin typeface="Arial" panose="020B0604020202020204" pitchFamily="34" charset="0"/>
            </a:endParaRPr>
          </a:p>
        </p:txBody>
      </p:sp>
      <p:sp>
        <p:nvSpPr>
          <p:cNvPr id="5" name="页脚占位符 4"/>
          <p:cNvSpPr>
            <a:spLocks noGrp="1"/>
          </p:cNvSpPr>
          <p:nvPr>
            <p:ph type="ftr" sz="quarter" idx="11"/>
          </p:nvPr>
        </p:nvSpPr>
        <p:spPr>
          <a:xfrm>
            <a:off x="4040178" y="6356351"/>
            <a:ext cx="4116408" cy="365125"/>
          </a:xfrm>
          <a:prstGeom prst="rect">
            <a:avLst/>
          </a:prstGeom>
        </p:spPr>
        <p:txBody>
          <a:bodyPr/>
          <a:lstStyle/>
          <a:p>
            <a:endParaRPr lang="zh-CN" altLang="en-US">
              <a:solidFill>
                <a:srgbClr val="1D1D1A"/>
              </a:solidFill>
              <a:latin typeface="Arial" panose="020B0604020202020204" pitchFamily="34" charset="0"/>
            </a:endParaRPr>
          </a:p>
        </p:txBody>
      </p:sp>
      <p:sp>
        <p:nvSpPr>
          <p:cNvPr id="6" name="灯片编号占位符 5"/>
          <p:cNvSpPr>
            <a:spLocks noGrp="1"/>
          </p:cNvSpPr>
          <p:nvPr>
            <p:ph type="sldNum" sz="quarter" idx="12"/>
          </p:nvPr>
        </p:nvSpPr>
        <p:spPr>
          <a:xfrm>
            <a:off x="8613964" y="6356351"/>
            <a:ext cx="2744272" cy="365125"/>
          </a:xfrm>
          <a:prstGeom prst="rect">
            <a:avLst/>
          </a:prstGeom>
        </p:spPr>
        <p:txBody>
          <a:bodyPr/>
          <a:lstStyle/>
          <a:p>
            <a:fld id="{4E7737B1-DE09-4B64-AEC7-559082141A6E}" type="slidenum">
              <a:rPr lang="zh-CN" altLang="en-US" smtClean="0">
                <a:solidFill>
                  <a:srgbClr val="1D1D1A"/>
                </a:solidFill>
                <a:latin typeface="Arial" panose="020B0604020202020204" pitchFamily="34" charset="0"/>
              </a:rPr>
              <a:pPr/>
              <a:t>‹#›</a:t>
            </a:fld>
            <a:endParaRPr lang="zh-CN" altLang="en-US">
              <a:solidFill>
                <a:srgbClr val="1D1D1A"/>
              </a:solidFill>
              <a:latin typeface="Arial" panose="020B0604020202020204" pitchFamily="34" charset="0"/>
            </a:endParaRPr>
          </a:p>
        </p:txBody>
      </p:sp>
    </p:spTree>
    <p:extLst>
      <p:ext uri="{BB962C8B-B14F-4D97-AF65-F5344CB8AC3E}">
        <p14:creationId xmlns:p14="http://schemas.microsoft.com/office/powerpoint/2010/main" val="2375853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0F7C7B5-0135-F749-B910-7325E96AE705}"/>
              </a:ext>
            </a:extLst>
          </p:cNvPr>
          <p:cNvSpPr>
            <a:spLocks noGrp="1"/>
          </p:cNvSpPr>
          <p:nvPr>
            <p:ph type="body" sz="quarter" idx="10" hasCustomPrompt="1"/>
          </p:nvPr>
        </p:nvSpPr>
        <p:spPr>
          <a:xfrm>
            <a:off x="1033620" y="1843088"/>
            <a:ext cx="10122060" cy="3013725"/>
          </a:xfrm>
          <a:prstGeom prst="rect">
            <a:avLst/>
          </a:prstGeom>
        </p:spPr>
        <p:txBody>
          <a:bodyPr tIns="90000" bIns="90000"/>
          <a:lstStyle>
            <a:lvl1pPr marL="412750" indent="-398463">
              <a:lnSpc>
                <a:spcPct val="70000"/>
              </a:lnSpc>
              <a:buFont typeface="+mj-lt"/>
              <a:buAutoNum type="arabicPeriod"/>
              <a:tabLst/>
              <a:defRPr sz="2200">
                <a:solidFill>
                  <a:schemeClr val="tx1"/>
                </a:solidFill>
                <a:latin typeface="Microsoft YaHei" panose="020B0503020204020204" pitchFamily="34" charset="-122"/>
                <a:ea typeface="Microsoft YaHei" panose="020B0503020204020204" pitchFamily="34" charset="-122"/>
              </a:defRPr>
            </a:lvl1pPr>
            <a:lvl2pPr marL="412750" indent="-398463">
              <a:buFont typeface="+mj-lt"/>
              <a:buAutoNum type="arabicPeriod"/>
              <a:tabLst/>
              <a:defRPr/>
            </a:lvl2pPr>
            <a:lvl3pPr marL="14287" indent="0">
              <a:buFont typeface="+mj-lt"/>
              <a:buNone/>
              <a:tabLst/>
              <a:defRPr sz="2200">
                <a:latin typeface="Microsoft YaHei" panose="020B0503020204020204" pitchFamily="34" charset="-122"/>
                <a:ea typeface="Microsoft YaHei" panose="020B0503020204020204" pitchFamily="34" charset="-122"/>
              </a:defRPr>
            </a:lvl3pPr>
            <a:lvl4pPr marL="14287" indent="0">
              <a:buFont typeface="+mj-lt"/>
              <a:buNone/>
              <a:tabLst/>
              <a:defRPr sz="2200">
                <a:latin typeface="Microsoft YaHei" panose="020B0503020204020204" pitchFamily="34" charset="-122"/>
                <a:ea typeface="Microsoft YaHei" panose="020B0503020204020204" pitchFamily="34" charset="-122"/>
              </a:defRPr>
            </a:lvl4pPr>
            <a:lvl5pPr marL="14287" indent="0">
              <a:buFont typeface="+mj-lt"/>
              <a:buNone/>
              <a:tabLst/>
              <a:defRPr sz="2200">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sp>
        <p:nvSpPr>
          <p:cNvPr id="4" name="文本框 16">
            <a:extLst>
              <a:ext uri="{FF2B5EF4-FFF2-40B4-BE49-F238E27FC236}">
                <a16:creationId xmlns:a16="http://schemas.microsoft.com/office/drawing/2014/main" xmlns="" id="{568EC886-2612-1F43-AB51-21A76A078357}"/>
              </a:ext>
            </a:extLst>
          </p:cNvPr>
          <p:cNvSpPr txBox="1"/>
          <p:nvPr userDrawn="1"/>
        </p:nvSpPr>
        <p:spPr>
          <a:xfrm>
            <a:off x="918916" y="630373"/>
            <a:ext cx="1147485" cy="653509"/>
          </a:xfrm>
          <a:prstGeom prst="rect">
            <a:avLst/>
          </a:prstGeom>
          <a:noFill/>
        </p:spPr>
        <p:txBody>
          <a:bodyPr wrap="none" rtlCol="0">
            <a:spAutoFit/>
          </a:bodyPr>
          <a:lstStyle/>
          <a:p>
            <a:r>
              <a:rPr kumimoji="1" lang="zh-CN" altLang="en-US" sz="3600" dirty="0">
                <a:solidFill>
                  <a:srgbClr val="1D1D1A"/>
                </a:solidFill>
                <a:latin typeface="Arial" panose="020B0604020202020204" pitchFamily="34" charset="0"/>
                <a:ea typeface="Microsoft YaHei" charset="-122"/>
                <a:cs typeface="Microsoft YaHei" charset="-122"/>
              </a:rPr>
              <a:t>目录</a:t>
            </a:r>
          </a:p>
        </p:txBody>
      </p:sp>
    </p:spTree>
    <p:extLst>
      <p:ext uri="{BB962C8B-B14F-4D97-AF65-F5344CB8AC3E}">
        <p14:creationId xmlns:p14="http://schemas.microsoft.com/office/powerpoint/2010/main" val="202809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528" y="365126"/>
            <a:ext cx="10519708"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528" y="1825625"/>
            <a:ext cx="10519708" cy="4351338"/>
          </a:xfrm>
          <a:prstGeom prst="rect">
            <a:avLst/>
          </a:prstGeo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527" y="6356351"/>
            <a:ext cx="2744272" cy="365125"/>
          </a:xfrm>
          <a:prstGeom prst="rect">
            <a:avLst/>
          </a:prstGeom>
        </p:spPr>
        <p:txBody>
          <a:bodyPr/>
          <a:lstStyle/>
          <a:p>
            <a:fld id="{C90803D0-C2EA-4E2E-B467-5376014D3628}" type="datetimeFigureOut">
              <a:rPr lang="zh-CN" altLang="en-US" smtClean="0">
                <a:solidFill>
                  <a:srgbClr val="1D1D1A"/>
                </a:solidFill>
                <a:latin typeface="Arial" panose="020B0604020202020204" pitchFamily="34" charset="0"/>
              </a:rPr>
              <a:pPr/>
              <a:t>2021/4/16</a:t>
            </a:fld>
            <a:endParaRPr lang="zh-CN" altLang="en-US">
              <a:solidFill>
                <a:srgbClr val="1D1D1A"/>
              </a:solidFill>
              <a:latin typeface="Arial" panose="020B0604020202020204" pitchFamily="34" charset="0"/>
            </a:endParaRPr>
          </a:p>
        </p:txBody>
      </p:sp>
      <p:sp>
        <p:nvSpPr>
          <p:cNvPr id="5" name="页脚占位符 4"/>
          <p:cNvSpPr>
            <a:spLocks noGrp="1"/>
          </p:cNvSpPr>
          <p:nvPr>
            <p:ph type="ftr" sz="quarter" idx="11"/>
          </p:nvPr>
        </p:nvSpPr>
        <p:spPr>
          <a:xfrm>
            <a:off x="4040178" y="6356351"/>
            <a:ext cx="4116408" cy="365125"/>
          </a:xfrm>
          <a:prstGeom prst="rect">
            <a:avLst/>
          </a:prstGeom>
        </p:spPr>
        <p:txBody>
          <a:bodyPr/>
          <a:lstStyle/>
          <a:p>
            <a:endParaRPr lang="zh-CN" altLang="en-US">
              <a:solidFill>
                <a:srgbClr val="1D1D1A"/>
              </a:solidFill>
              <a:latin typeface="Arial" panose="020B0604020202020204" pitchFamily="34" charset="0"/>
            </a:endParaRPr>
          </a:p>
        </p:txBody>
      </p:sp>
      <p:sp>
        <p:nvSpPr>
          <p:cNvPr id="6" name="灯片编号占位符 5"/>
          <p:cNvSpPr>
            <a:spLocks noGrp="1"/>
          </p:cNvSpPr>
          <p:nvPr>
            <p:ph type="sldNum" sz="quarter" idx="12"/>
          </p:nvPr>
        </p:nvSpPr>
        <p:spPr>
          <a:xfrm>
            <a:off x="8613964" y="6356351"/>
            <a:ext cx="2744272" cy="365125"/>
          </a:xfrm>
          <a:prstGeom prst="rect">
            <a:avLst/>
          </a:prstGeom>
        </p:spPr>
        <p:txBody>
          <a:bodyPr/>
          <a:lstStyle/>
          <a:p>
            <a:fld id="{4E7737B1-DE09-4B64-AEC7-559082141A6E}" type="slidenum">
              <a:rPr lang="zh-CN" altLang="en-US" smtClean="0">
                <a:solidFill>
                  <a:srgbClr val="1D1D1A"/>
                </a:solidFill>
                <a:latin typeface="Arial" panose="020B0604020202020204" pitchFamily="34" charset="0"/>
              </a:rPr>
              <a:pPr/>
              <a:t>‹#›</a:t>
            </a:fld>
            <a:endParaRPr lang="zh-CN" altLang="en-US">
              <a:solidFill>
                <a:srgbClr val="1D1D1A"/>
              </a:solidFill>
              <a:latin typeface="Arial" panose="020B0604020202020204" pitchFamily="34" charset="0"/>
            </a:endParaRPr>
          </a:p>
        </p:txBody>
      </p:sp>
    </p:spTree>
    <p:extLst>
      <p:ext uri="{BB962C8B-B14F-4D97-AF65-F5344CB8AC3E}">
        <p14:creationId xmlns:p14="http://schemas.microsoft.com/office/powerpoint/2010/main" val="30286576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sldLayoutIdLst>
    <p:sldLayoutId id="2147483906" r:id="rId1"/>
    <p:sldLayoutId id="2147483916"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b="0" baseline="0" dirty="0" smtClean="0">
                <a:solidFill>
                  <a:srgbClr val="1D1D1B"/>
                </a:solidFill>
                <a:latin typeface="Arial" panose="020B0604020202020204" pitchFamily="34" charset="0"/>
                <a:cs typeface="Arial" panose="020B0604020202020204" pitchFamily="34" charset="0"/>
              </a:rPr>
              <a:t>HUAWEI </a:t>
            </a:r>
            <a:r>
              <a:rPr lang="en-US" sz="900" b="0" baseline="0" dirty="0">
                <a:solidFill>
                  <a:srgbClr val="1D1D1B"/>
                </a:solidFill>
                <a:latin typeface="Arial" panose="020B0604020202020204" pitchFamily="34" charset="0"/>
                <a:cs typeface="Arial" panose="020B0604020202020204" pitchFamily="34" charset="0"/>
              </a:rPr>
              <a:t>Confidential</a:t>
            </a:r>
          </a:p>
        </p:txBody>
      </p:sp>
      <p:sp>
        <p:nvSpPr>
          <p:cNvPr id="4" name="TextBox 3">
            <a:extLst>
              <a:ext uri="{FF2B5EF4-FFF2-40B4-BE49-F238E27FC236}">
                <a16:creationId xmlns:a16="http://schemas.microsoft.com/office/drawing/2014/main" xmlns=""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xmlns=""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xmlns=""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charset="0"/>
                  <a:cs typeface="Arial" charset="0"/>
                </a:rPr>
                <a:t>RGB</a:t>
              </a:r>
              <a:br>
                <a:rPr kumimoji="1" lang="en-US" altLang="zh-CN" sz="500" b="1" dirty="0">
                  <a:solidFill>
                    <a:schemeClr val="tx2"/>
                  </a:solidFill>
                  <a:latin typeface="Arial" panose="020B0604020202020204" pitchFamily="34" charset="0"/>
                  <a:ea typeface="Arial" charset="0"/>
                  <a:cs typeface="Arial" charset="0"/>
                </a:rPr>
              </a:br>
              <a:r>
                <a:rPr kumimoji="1" lang="en-US" altLang="zh-CN" sz="500" b="1" dirty="0">
                  <a:solidFill>
                    <a:schemeClr val="tx2"/>
                  </a:solidFill>
                  <a:latin typeface="Arial" panose="020B0604020202020204" pitchFamily="34" charset="0"/>
                  <a:ea typeface="Arial" charset="0"/>
                  <a:cs typeface="Arial" charset="0"/>
                </a:rPr>
                <a:t>196/0/84</a:t>
              </a:r>
            </a:p>
          </p:txBody>
        </p:sp>
        <p:sp>
          <p:nvSpPr>
            <p:cNvPr id="90" name="文本框 15">
              <a:extLst>
                <a:ext uri="{FF2B5EF4-FFF2-40B4-BE49-F238E27FC236}">
                  <a16:creationId xmlns:a16="http://schemas.microsoft.com/office/drawing/2014/main" xmlns=""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Arial" panose="020B0604020202020204" pitchFamily="34" charset="0"/>
                  <a:ea typeface="Microsoft YaHei" panose="020B0503020204020204" pitchFamily="34" charset="-122"/>
                </a:rPr>
                <a:t>公司辅助色</a:t>
              </a:r>
            </a:p>
          </p:txBody>
        </p:sp>
        <p:sp>
          <p:nvSpPr>
            <p:cNvPr id="91" name="矩形 13">
              <a:extLst>
                <a:ext uri="{FF2B5EF4-FFF2-40B4-BE49-F238E27FC236}">
                  <a16:creationId xmlns:a16="http://schemas.microsoft.com/office/drawing/2014/main" xmlns=""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203/55/120</a:t>
              </a:r>
            </a:p>
          </p:txBody>
        </p:sp>
        <p:sp>
          <p:nvSpPr>
            <p:cNvPr id="92" name="矩形 13">
              <a:extLst>
                <a:ext uri="{FF2B5EF4-FFF2-40B4-BE49-F238E27FC236}">
                  <a16:creationId xmlns:a16="http://schemas.microsoft.com/office/drawing/2014/main" xmlns=""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237/109/0</a:t>
              </a:r>
            </a:p>
          </p:txBody>
        </p:sp>
        <p:sp>
          <p:nvSpPr>
            <p:cNvPr id="93" name="矩形 13">
              <a:extLst>
                <a:ext uri="{FF2B5EF4-FFF2-40B4-BE49-F238E27FC236}">
                  <a16:creationId xmlns:a16="http://schemas.microsoft.com/office/drawing/2014/main" xmlns=""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153/54/54</a:t>
              </a:r>
            </a:p>
          </p:txBody>
        </p:sp>
        <p:sp>
          <p:nvSpPr>
            <p:cNvPr id="94" name="矩形 13">
              <a:extLst>
                <a:ext uri="{FF2B5EF4-FFF2-40B4-BE49-F238E27FC236}">
                  <a16:creationId xmlns:a16="http://schemas.microsoft.com/office/drawing/2014/main" xmlns=""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98/178/48</a:t>
              </a:r>
            </a:p>
          </p:txBody>
        </p:sp>
        <p:sp>
          <p:nvSpPr>
            <p:cNvPr id="95" name="矩形 13">
              <a:extLst>
                <a:ext uri="{FF2B5EF4-FFF2-40B4-BE49-F238E27FC236}">
                  <a16:creationId xmlns:a16="http://schemas.microsoft.com/office/drawing/2014/main" xmlns=""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242/137/68</a:t>
              </a:r>
              <a:endParaRPr kumimoji="1" lang="mr-IN" altLang="zh-CN" sz="500" b="1" dirty="0">
                <a:solidFill>
                  <a:srgbClr val="FFFFFF"/>
                </a:solidFill>
                <a:latin typeface="Arial" panose="020B0604020202020204" pitchFamily="34" charset="0"/>
                <a:ea typeface="Arial" charset="0"/>
                <a:cs typeface="Arial" charset="0"/>
              </a:endParaRPr>
            </a:p>
          </p:txBody>
        </p:sp>
        <p:sp>
          <p:nvSpPr>
            <p:cNvPr id="96" name="矩形 13">
              <a:extLst>
                <a:ext uri="{FF2B5EF4-FFF2-40B4-BE49-F238E27FC236}">
                  <a16:creationId xmlns:a16="http://schemas.microsoft.com/office/drawing/2014/main" xmlns=""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charset="0"/>
                  <a:cs typeface="Arial" charset="0"/>
                </a:rPr>
                <a:t>RGB </a:t>
              </a:r>
              <a:br>
                <a:rPr kumimoji="1" lang="en-US" altLang="zh-CN" sz="500" b="1" dirty="0">
                  <a:solidFill>
                    <a:schemeClr val="tx2"/>
                  </a:solidFill>
                  <a:latin typeface="Arial" panose="020B0604020202020204" pitchFamily="34" charset="0"/>
                  <a:ea typeface="Arial" charset="0"/>
                  <a:cs typeface="Arial" charset="0"/>
                </a:rPr>
              </a:br>
              <a:r>
                <a:rPr kumimoji="1" lang="en-US" altLang="zh-CN" sz="500" b="1" dirty="0">
                  <a:solidFill>
                    <a:schemeClr val="tx2"/>
                  </a:solidFill>
                  <a:latin typeface="Arial" panose="020B0604020202020204" pitchFamily="34" charset="0"/>
                  <a:ea typeface="Arial" charset="0"/>
                  <a:cs typeface="Arial" charset="0"/>
                </a:rPr>
                <a:t>199/0/11  </a:t>
              </a:r>
            </a:p>
          </p:txBody>
        </p:sp>
        <p:sp>
          <p:nvSpPr>
            <p:cNvPr id="97" name="文本框 15">
              <a:extLst>
                <a:ext uri="{FF2B5EF4-FFF2-40B4-BE49-F238E27FC236}">
                  <a16:creationId xmlns:a16="http://schemas.microsoft.com/office/drawing/2014/main" xmlns=""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Arial" panose="020B0604020202020204" pitchFamily="34" charset="0"/>
                  <a:ea typeface="Microsoft YaHei" panose="020B0503020204020204" pitchFamily="34" charset="-122"/>
                </a:rPr>
                <a:t>公司色</a:t>
              </a:r>
            </a:p>
          </p:txBody>
        </p:sp>
        <p:sp>
          <p:nvSpPr>
            <p:cNvPr id="98" name="矩形 13">
              <a:extLst>
                <a:ext uri="{FF2B5EF4-FFF2-40B4-BE49-F238E27FC236}">
                  <a16:creationId xmlns:a16="http://schemas.microsoft.com/office/drawing/2014/main" xmlns=""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charset="0"/>
                  <a:cs typeface="Arial" charset="0"/>
                </a:rPr>
                <a:t>PANTONE 186C</a:t>
              </a:r>
            </a:p>
            <a:p>
              <a:pPr algn="ctr">
                <a:lnSpc>
                  <a:spcPts val="620"/>
                </a:lnSpc>
              </a:pPr>
              <a:r>
                <a:rPr kumimoji="1" lang="en-US" altLang="zh-CN" sz="500" b="1" dirty="0">
                  <a:solidFill>
                    <a:schemeClr val="tx2"/>
                  </a:solidFill>
                  <a:latin typeface="Arial" panose="020B0604020202020204" pitchFamily="34" charset="0"/>
                  <a:ea typeface="Arial" charset="0"/>
                  <a:cs typeface="Arial" charset="0"/>
                </a:rPr>
                <a:t>RGB</a:t>
              </a:r>
              <a:br>
                <a:rPr kumimoji="1" lang="en-US" altLang="zh-CN" sz="500" b="1" dirty="0">
                  <a:solidFill>
                    <a:schemeClr val="tx2"/>
                  </a:solidFill>
                  <a:latin typeface="Arial" panose="020B0604020202020204" pitchFamily="34" charset="0"/>
                  <a:ea typeface="Arial" charset="0"/>
                  <a:cs typeface="Arial" charset="0"/>
                </a:rPr>
              </a:br>
              <a:r>
                <a:rPr kumimoji="1" lang="en-US" altLang="zh-CN" sz="500" b="1" dirty="0">
                  <a:solidFill>
                    <a:schemeClr val="tx2"/>
                  </a:solidFill>
                  <a:latin typeface="Arial" panose="020B0604020202020204" pitchFamily="34" charset="0"/>
                  <a:ea typeface="Arial" charset="0"/>
                  <a:cs typeface="Arial" charset="0"/>
                </a:rPr>
                <a:t>200/16/46  </a:t>
              </a:r>
            </a:p>
          </p:txBody>
        </p:sp>
        <p:sp>
          <p:nvSpPr>
            <p:cNvPr id="99" name="矩形 13">
              <a:extLst>
                <a:ext uri="{FF2B5EF4-FFF2-40B4-BE49-F238E27FC236}">
                  <a16:creationId xmlns:a16="http://schemas.microsoft.com/office/drawing/2014/main" xmlns=""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127/0/1</a:t>
              </a:r>
            </a:p>
          </p:txBody>
        </p:sp>
        <p:sp>
          <p:nvSpPr>
            <p:cNvPr id="100" name="矩形 13">
              <a:extLst>
                <a:ext uri="{FF2B5EF4-FFF2-40B4-BE49-F238E27FC236}">
                  <a16:creationId xmlns:a16="http://schemas.microsoft.com/office/drawing/2014/main" xmlns=""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52/200/0</a:t>
              </a:r>
            </a:p>
          </p:txBody>
        </p:sp>
        <p:sp>
          <p:nvSpPr>
            <p:cNvPr id="101" name="矩形 13">
              <a:extLst>
                <a:ext uri="{FF2B5EF4-FFF2-40B4-BE49-F238E27FC236}">
                  <a16:creationId xmlns:a16="http://schemas.microsoft.com/office/drawing/2014/main" xmlns=""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48/181/197</a:t>
              </a:r>
            </a:p>
          </p:txBody>
        </p:sp>
        <p:sp>
          <p:nvSpPr>
            <p:cNvPr id="102" name="矩形 13">
              <a:extLst>
                <a:ext uri="{FF2B5EF4-FFF2-40B4-BE49-F238E27FC236}">
                  <a16:creationId xmlns:a16="http://schemas.microsoft.com/office/drawing/2014/main" xmlns=""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129/193/95</a:t>
              </a:r>
            </a:p>
          </p:txBody>
        </p:sp>
        <p:sp>
          <p:nvSpPr>
            <p:cNvPr id="103" name="矩形 13">
              <a:extLst>
                <a:ext uri="{FF2B5EF4-FFF2-40B4-BE49-F238E27FC236}">
                  <a16:creationId xmlns:a16="http://schemas.microsoft.com/office/drawing/2014/main" xmlns=""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253/211/81</a:t>
              </a:r>
            </a:p>
          </p:txBody>
        </p:sp>
        <p:sp>
          <p:nvSpPr>
            <p:cNvPr id="104" name="矩形 13">
              <a:extLst>
                <a:ext uri="{FF2B5EF4-FFF2-40B4-BE49-F238E27FC236}">
                  <a16:creationId xmlns:a16="http://schemas.microsoft.com/office/drawing/2014/main" xmlns=""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86/196/210</a:t>
              </a:r>
            </a:p>
          </p:txBody>
        </p:sp>
        <p:sp>
          <p:nvSpPr>
            <p:cNvPr id="105" name="矩形 13">
              <a:extLst>
                <a:ext uri="{FF2B5EF4-FFF2-40B4-BE49-F238E27FC236}">
                  <a16:creationId xmlns:a16="http://schemas.microsoft.com/office/drawing/2014/main" xmlns=""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211/57/65</a:t>
              </a:r>
            </a:p>
          </p:txBody>
        </p:sp>
        <p:sp>
          <p:nvSpPr>
            <p:cNvPr id="106" name="矩形 13">
              <a:extLst>
                <a:ext uri="{FF2B5EF4-FFF2-40B4-BE49-F238E27FC236}">
                  <a16:creationId xmlns:a16="http://schemas.microsoft.com/office/drawing/2014/main" xmlns=""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211/56/89</a:t>
              </a:r>
            </a:p>
          </p:txBody>
        </p:sp>
        <p:sp>
          <p:nvSpPr>
            <p:cNvPr id="107" name="矩形 13">
              <a:extLst>
                <a:ext uri="{FF2B5EF4-FFF2-40B4-BE49-F238E27FC236}">
                  <a16:creationId xmlns:a16="http://schemas.microsoft.com/office/drawing/2014/main" xmlns=""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221/128/170</a:t>
              </a:r>
            </a:p>
          </p:txBody>
        </p:sp>
        <p:sp>
          <p:nvSpPr>
            <p:cNvPr id="108" name="矩形 13">
              <a:extLst>
                <a:ext uri="{FF2B5EF4-FFF2-40B4-BE49-F238E27FC236}">
                  <a16:creationId xmlns:a16="http://schemas.microsoft.com/office/drawing/2014/main" xmlns=""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panose="020B0604020202020204" pitchFamily="34" charset="0"/>
                  <a:ea typeface="Arial" charset="0"/>
                  <a:cs typeface="Arial" charset="0"/>
                </a:rPr>
                <a:t>RGB 191/128/130</a:t>
              </a:r>
            </a:p>
          </p:txBody>
        </p:sp>
        <p:sp>
          <p:nvSpPr>
            <p:cNvPr id="109" name="矩形 13">
              <a:extLst>
                <a:ext uri="{FF2B5EF4-FFF2-40B4-BE49-F238E27FC236}">
                  <a16:creationId xmlns:a16="http://schemas.microsoft.com/office/drawing/2014/main" xmlns=""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246/183/140</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0" name="矩形 13">
              <a:extLst>
                <a:ext uri="{FF2B5EF4-FFF2-40B4-BE49-F238E27FC236}">
                  <a16:creationId xmlns:a16="http://schemas.microsoft.com/office/drawing/2014/main" xmlns=""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176/216/156</a:t>
              </a:r>
            </a:p>
          </p:txBody>
        </p:sp>
        <p:sp>
          <p:nvSpPr>
            <p:cNvPr id="111" name="矩形 13">
              <a:extLst>
                <a:ext uri="{FF2B5EF4-FFF2-40B4-BE49-F238E27FC236}">
                  <a16:creationId xmlns:a16="http://schemas.microsoft.com/office/drawing/2014/main" xmlns=""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253/227/181</a:t>
              </a:r>
            </a:p>
          </p:txBody>
        </p:sp>
        <p:sp>
          <p:nvSpPr>
            <p:cNvPr id="112" name="矩形 13">
              <a:extLst>
                <a:ext uri="{FF2B5EF4-FFF2-40B4-BE49-F238E27FC236}">
                  <a16:creationId xmlns:a16="http://schemas.microsoft.com/office/drawing/2014/main" xmlns=""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148/218/226</a:t>
              </a:r>
            </a:p>
          </p:txBody>
        </p:sp>
        <p:sp>
          <p:nvSpPr>
            <p:cNvPr id="113" name="矩形 13">
              <a:extLst>
                <a:ext uri="{FF2B5EF4-FFF2-40B4-BE49-F238E27FC236}">
                  <a16:creationId xmlns:a16="http://schemas.microsoft.com/office/drawing/2014/main" xmlns=""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226/129/137</a:t>
              </a:r>
            </a:p>
          </p:txBody>
        </p:sp>
        <p:sp>
          <p:nvSpPr>
            <p:cNvPr id="114" name="矩形 13">
              <a:extLst>
                <a:ext uri="{FF2B5EF4-FFF2-40B4-BE49-F238E27FC236}">
                  <a16:creationId xmlns:a16="http://schemas.microsoft.com/office/drawing/2014/main" xmlns=""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226/129/152</a:t>
              </a:r>
            </a:p>
          </p:txBody>
        </p:sp>
        <p:sp>
          <p:nvSpPr>
            <p:cNvPr id="115" name="矩形 13">
              <a:extLst>
                <a:ext uri="{FF2B5EF4-FFF2-40B4-BE49-F238E27FC236}">
                  <a16:creationId xmlns:a16="http://schemas.microsoft.com/office/drawing/2014/main" xmlns=""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235/179/204</a:t>
              </a:r>
            </a:p>
          </p:txBody>
        </p:sp>
        <p:sp>
          <p:nvSpPr>
            <p:cNvPr id="116" name="矩形 13">
              <a:extLst>
                <a:ext uri="{FF2B5EF4-FFF2-40B4-BE49-F238E27FC236}">
                  <a16:creationId xmlns:a16="http://schemas.microsoft.com/office/drawing/2014/main" xmlns=""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panose="020B0604020202020204" pitchFamily="34" charset="0"/>
                  <a:ea typeface="Arial" charset="0"/>
                  <a:cs typeface="Arial" charset="0"/>
                </a:rPr>
                <a:t>RGB 216/179/179</a:t>
              </a:r>
            </a:p>
          </p:txBody>
        </p:sp>
        <p:sp>
          <p:nvSpPr>
            <p:cNvPr id="117" name="矩形 13">
              <a:extLst>
                <a:ext uri="{FF2B5EF4-FFF2-40B4-BE49-F238E27FC236}">
                  <a16:creationId xmlns:a16="http://schemas.microsoft.com/office/drawing/2014/main" xmlns=""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250/211/187</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8" name="矩形 13">
              <a:extLst>
                <a:ext uri="{FF2B5EF4-FFF2-40B4-BE49-F238E27FC236}">
                  <a16:creationId xmlns:a16="http://schemas.microsoft.com/office/drawing/2014/main" xmlns=""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208/232/196</a:t>
              </a:r>
            </a:p>
          </p:txBody>
        </p:sp>
        <p:sp>
          <p:nvSpPr>
            <p:cNvPr id="119" name="矩形 13">
              <a:extLst>
                <a:ext uri="{FF2B5EF4-FFF2-40B4-BE49-F238E27FC236}">
                  <a16:creationId xmlns:a16="http://schemas.microsoft.com/office/drawing/2014/main" xmlns=""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254/238/193</a:t>
              </a:r>
            </a:p>
          </p:txBody>
        </p:sp>
        <p:sp>
          <p:nvSpPr>
            <p:cNvPr id="120" name="矩形 13">
              <a:extLst>
                <a:ext uri="{FF2B5EF4-FFF2-40B4-BE49-F238E27FC236}">
                  <a16:creationId xmlns:a16="http://schemas.microsoft.com/office/drawing/2014/main" xmlns=""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190/23/238</a:t>
              </a:r>
            </a:p>
          </p:txBody>
        </p:sp>
        <p:sp>
          <p:nvSpPr>
            <p:cNvPr id="121" name="矩形 13">
              <a:extLst>
                <a:ext uri="{FF2B5EF4-FFF2-40B4-BE49-F238E27FC236}">
                  <a16:creationId xmlns:a16="http://schemas.microsoft.com/office/drawing/2014/main" xmlns=""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239/178/184</a:t>
              </a:r>
            </a:p>
          </p:txBody>
        </p:sp>
        <p:sp>
          <p:nvSpPr>
            <p:cNvPr id="122" name="矩形 13">
              <a:extLst>
                <a:ext uri="{FF2B5EF4-FFF2-40B4-BE49-F238E27FC236}">
                  <a16:creationId xmlns:a16="http://schemas.microsoft.com/office/drawing/2014/main" xmlns=""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238/179/193</a:t>
              </a:r>
            </a:p>
          </p:txBody>
        </p:sp>
        <p:sp>
          <p:nvSpPr>
            <p:cNvPr id="123" name="矩形 13">
              <a:extLst>
                <a:ext uri="{FF2B5EF4-FFF2-40B4-BE49-F238E27FC236}">
                  <a16:creationId xmlns:a16="http://schemas.microsoft.com/office/drawing/2014/main" xmlns=""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35/24/21</a:t>
              </a:r>
            </a:p>
          </p:txBody>
        </p:sp>
        <p:sp>
          <p:nvSpPr>
            <p:cNvPr id="124" name="矩形 13">
              <a:extLst>
                <a:ext uri="{FF2B5EF4-FFF2-40B4-BE49-F238E27FC236}">
                  <a16:creationId xmlns:a16="http://schemas.microsoft.com/office/drawing/2014/main" xmlns=""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89/87/87</a:t>
              </a:r>
            </a:p>
          </p:txBody>
        </p:sp>
        <p:sp>
          <p:nvSpPr>
            <p:cNvPr id="125" name="矩形 13">
              <a:extLst>
                <a:ext uri="{FF2B5EF4-FFF2-40B4-BE49-F238E27FC236}">
                  <a16:creationId xmlns:a16="http://schemas.microsoft.com/office/drawing/2014/main" xmlns=""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137/137/</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137</a:t>
              </a:r>
            </a:p>
          </p:txBody>
        </p:sp>
        <p:sp>
          <p:nvSpPr>
            <p:cNvPr id="126" name="矩形 13">
              <a:extLst>
                <a:ext uri="{FF2B5EF4-FFF2-40B4-BE49-F238E27FC236}">
                  <a16:creationId xmlns:a16="http://schemas.microsoft.com/office/drawing/2014/main" xmlns=""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181/181/</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181</a:t>
              </a:r>
            </a:p>
          </p:txBody>
        </p:sp>
        <p:sp>
          <p:nvSpPr>
            <p:cNvPr id="127" name="矩形 13">
              <a:extLst>
                <a:ext uri="{FF2B5EF4-FFF2-40B4-BE49-F238E27FC236}">
                  <a16:creationId xmlns:a16="http://schemas.microsoft.com/office/drawing/2014/main" xmlns=""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221/221/</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221</a:t>
              </a:r>
            </a:p>
          </p:txBody>
        </p:sp>
        <p:sp>
          <p:nvSpPr>
            <p:cNvPr id="128" name="矩形 13">
              <a:extLst>
                <a:ext uri="{FF2B5EF4-FFF2-40B4-BE49-F238E27FC236}">
                  <a16:creationId xmlns:a16="http://schemas.microsoft.com/office/drawing/2014/main" xmlns=""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595757"/>
                  </a:solidFill>
                  <a:latin typeface="Arial" panose="020B0604020202020204" pitchFamily="34" charset="0"/>
                  <a:ea typeface="Arial" charset="0"/>
                  <a:cs typeface="Arial" charset="0"/>
                </a:rPr>
                <a:t>255/255/</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255</a:t>
              </a:r>
            </a:p>
          </p:txBody>
        </p:sp>
      </p:grpSp>
      <p:sp>
        <p:nvSpPr>
          <p:cNvPr id="49" name="文本框 48"/>
          <p:cNvSpPr txBox="1"/>
          <p:nvPr userDrawn="1"/>
        </p:nvSpPr>
        <p:spPr>
          <a:xfrm>
            <a:off x="10664792" y="244780"/>
            <a:ext cx="1183908" cy="184666"/>
          </a:xfrm>
          <a:prstGeom prst="rect">
            <a:avLst/>
          </a:prstGeom>
          <a:noFill/>
        </p:spPr>
        <p:txBody>
          <a:bodyPr wrap="square" lIns="0" tIns="0" rIns="0" bIns="0" rtlCol="0">
            <a:spAutoFit/>
          </a:bodyPr>
          <a:lstStyle/>
          <a:p>
            <a:pPr algn="l"/>
            <a:r>
              <a:rPr kumimoji="1" lang="en-US" altLang="zh-CN" sz="1200" dirty="0" smtClean="0">
                <a:solidFill>
                  <a:schemeClr val="tx2"/>
                </a:solidFill>
                <a:latin typeface="华文细黑" panose="02010600040101010101" pitchFamily="2" charset="-122"/>
                <a:ea typeface="华文细黑" panose="02010600040101010101" pitchFamily="2" charset="-122"/>
              </a:rPr>
              <a:t>HUAWEI Ads</a:t>
            </a:r>
            <a:endParaRPr kumimoji="1" lang="zh-CN" altLang="en-US" sz="1200" dirty="0" smtClean="0">
              <a:solidFill>
                <a:schemeClr val="tx2"/>
              </a:solidFill>
              <a:latin typeface="华文细黑" panose="02010600040101010101" pitchFamily="2" charset="-122"/>
              <a:ea typeface="华文细黑" panose="02010600040101010101" pitchFamily="2" charset="-122"/>
            </a:endParaRPr>
          </a:p>
        </p:txBody>
      </p:sp>
      <p:sp>
        <p:nvSpPr>
          <p:cNvPr id="50" name="文本框 49"/>
          <p:cNvSpPr txBox="1"/>
          <p:nvPr userDrawn="1"/>
        </p:nvSpPr>
        <p:spPr>
          <a:xfrm>
            <a:off x="10677578" y="448696"/>
            <a:ext cx="1421380" cy="107722"/>
          </a:xfrm>
          <a:prstGeom prst="rect">
            <a:avLst/>
          </a:prstGeom>
          <a:noFill/>
        </p:spPr>
        <p:txBody>
          <a:bodyPr wrap="square" lIns="0" tIns="0" rIns="0" bIns="0" rtlCol="0">
            <a:spAutoFit/>
          </a:bodyPr>
          <a:lstStyle/>
          <a:p>
            <a:pPr algn="l"/>
            <a:r>
              <a:rPr kumimoji="1" lang="en-US" altLang="zh-CN"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ITS</a:t>
            </a:r>
            <a:r>
              <a:rPr kumimoji="1" lang="en-US" altLang="zh-CN" sz="700" baseline="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 ALL ABOUT QUALITY</a:t>
            </a:r>
            <a:endParaRPr kumimoji="1" lang="zh-CN" altLang="en-US"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1" name="图片 5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0812" y="232737"/>
            <a:ext cx="359292" cy="359292"/>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1" r:id="rId1"/>
    <p:sldLayoutId id="2147483907"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25" userDrawn="1">
          <p15:clr>
            <a:srgbClr val="F26B43"/>
          </p15:clr>
        </p15:guide>
        <p15:guide id="5" orient="horz" pos="410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xmlns=""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Arial" panose="020B0604020202020204" pitchFamily="34" charset="0"/>
              </a:rPr>
              <a:t>Copyright©2018 </a:t>
            </a:r>
            <a:r>
              <a:rPr kumimoji="1" lang="en-US" altLang="zh-CN" sz="850" b="1" baseline="0" dirty="0" smtClean="0">
                <a:solidFill>
                  <a:srgbClr val="1D1D1B"/>
                </a:solidFill>
                <a:latin typeface="Arial" panose="020B0604020202020204" pitchFamily="34" charset="0"/>
              </a:rPr>
              <a:t>HUAWEI </a:t>
            </a:r>
            <a:r>
              <a:rPr kumimoji="1" lang="en-US" altLang="zh-CN" sz="850" b="1" baseline="0" dirty="0">
                <a:solidFill>
                  <a:srgbClr val="1D1D1B"/>
                </a:solidFill>
                <a:latin typeface="Arial" panose="020B0604020202020204" pitchFamily="34" charset="0"/>
              </a:rPr>
              <a:t>Technologies Co., Ltd.</a:t>
            </a:r>
            <a:br>
              <a:rPr kumimoji="1" lang="en-US" altLang="zh-CN" sz="850" b="1" baseline="0" dirty="0">
                <a:solidFill>
                  <a:srgbClr val="1D1D1B"/>
                </a:solidFill>
                <a:latin typeface="Arial" panose="020B0604020202020204" pitchFamily="34" charset="0"/>
              </a:rPr>
            </a:br>
            <a:r>
              <a:rPr kumimoji="1" lang="en-US" altLang="zh-CN" sz="850" b="1" baseline="0" dirty="0">
                <a:solidFill>
                  <a:srgbClr val="1D1D1B"/>
                </a:solidFill>
                <a:latin typeface="Arial" panose="020B0604020202020204" pitchFamily="34" charset="0"/>
              </a:rPr>
              <a:t>All Rights Reserved.</a:t>
            </a:r>
            <a:r>
              <a:rPr kumimoji="1" lang="en-US" altLang="zh-CN" sz="779" dirty="0">
                <a:solidFill>
                  <a:srgbClr val="1D1D1B"/>
                </a:solidFill>
                <a:latin typeface="Arial" panose="020B0604020202020204" pitchFamily="34" charset="0"/>
              </a:rPr>
              <a:t/>
            </a:r>
            <a:br>
              <a:rPr kumimoji="1" lang="en-US" altLang="zh-CN" sz="779" dirty="0">
                <a:solidFill>
                  <a:srgbClr val="1D1D1B"/>
                </a:solidFill>
                <a:latin typeface="Arial" panose="020B0604020202020204" pitchFamily="34" charset="0"/>
              </a:rPr>
            </a:br>
            <a:r>
              <a:rPr kumimoji="1" lang="en-US" altLang="zh-CN" sz="779" dirty="0">
                <a:solidFill>
                  <a:srgbClr val="1D1D1B"/>
                </a:solidFill>
                <a:latin typeface="Arial" panose="020B0604020202020204" pitchFamily="34" charset="0"/>
              </a:rPr>
              <a:t/>
            </a:r>
            <a:br>
              <a:rPr kumimoji="1" lang="en-US" altLang="zh-CN" sz="779" dirty="0">
                <a:solidFill>
                  <a:srgbClr val="1D1D1B"/>
                </a:solidFill>
                <a:latin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 information in this document may contain predictive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statements including, without limitation, statements regarding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 future financial and operating results, future product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portfolio, new technology, etc. There are a number of factors that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could cause actual results and developments to differ materially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from those expressed or implied in the predictive statements.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Therefore, such information is provided for reference purpose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only and constitutes neither an offer nor an acceptance. </a:t>
            </a:r>
            <a:r>
              <a:rPr kumimoji="1" lang="en-US" altLang="zh-CN" sz="850" baseline="0" dirty="0" smtClean="0">
                <a:solidFill>
                  <a:srgbClr val="1D1D1B"/>
                </a:solidFill>
                <a:latin typeface="Arial" panose="020B0604020202020204" pitchFamily="34" charset="0"/>
                <a:cs typeface="Arial" panose="020B0604020202020204" pitchFamily="34" charset="0"/>
              </a:rPr>
              <a:t>HUAWEI </a:t>
            </a:r>
            <a:r>
              <a:rPr kumimoji="1" lang="en-US" altLang="zh-CN" sz="850" baseline="0" dirty="0">
                <a:solidFill>
                  <a:srgbClr val="1D1D1B"/>
                </a:solidFill>
                <a:latin typeface="Arial" panose="020B0604020202020204" pitchFamily="34" charset="0"/>
                <a:cs typeface="Arial" panose="020B0604020202020204" pitchFamily="34" charset="0"/>
              </a:rPr>
              <a:t/>
            </a:r>
            <a:br>
              <a:rPr kumimoji="1" lang="en-US" altLang="zh-CN" sz="850" baseline="0" dirty="0">
                <a:solidFill>
                  <a:srgbClr val="1D1D1B"/>
                </a:solidFill>
                <a:latin typeface="Arial" panose="020B0604020202020204" pitchFamily="34" charset="0"/>
                <a:cs typeface="Arial" panose="020B0604020202020204" pitchFamily="34" charset="0"/>
              </a:rPr>
            </a:br>
            <a:r>
              <a:rPr kumimoji="1" lang="en-US" altLang="zh-CN" sz="850" baseline="0" dirty="0">
                <a:solidFill>
                  <a:srgbClr val="1D1D1B"/>
                </a:solidFill>
                <a:latin typeface="Arial" panose="020B0604020202020204" pitchFamily="34" charset="0"/>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pitchFamily="34" charset="0"/>
            </a:endParaRPr>
          </a:p>
        </p:txBody>
      </p:sp>
      <p:sp>
        <p:nvSpPr>
          <p:cNvPr id="6" name="Subtitle 6">
            <a:extLst>
              <a:ext uri="{FF2B5EF4-FFF2-40B4-BE49-F238E27FC236}">
                <a16:creationId xmlns:a16="http://schemas.microsoft.com/office/drawing/2014/main" xmlns=""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Arial" panose="020B0604020202020204" pitchFamily="34" charset="0"/>
                <a:ea typeface="Microsoft YaHei" charset="-122"/>
                <a:cs typeface="Microsoft YaHei" charset="-122"/>
              </a:rPr>
              <a:t>把数字世界带入每个人、每个家庭、</a:t>
            </a:r>
            <a:r>
              <a:rPr kumimoji="1" lang="en-US" altLang="zh-CN" sz="1300" dirty="0">
                <a:solidFill>
                  <a:srgbClr val="1D1D1B"/>
                </a:solidFill>
                <a:latin typeface="Arial" panose="020B0604020202020204" pitchFamily="34" charset="0"/>
                <a:ea typeface="Microsoft YaHei" charset="-122"/>
                <a:cs typeface="Microsoft YaHei" charset="-122"/>
              </a:rPr>
              <a:t/>
            </a:r>
            <a:br>
              <a:rPr kumimoji="1" lang="en-US" altLang="zh-CN" sz="1300" dirty="0">
                <a:solidFill>
                  <a:srgbClr val="1D1D1B"/>
                </a:solidFill>
                <a:latin typeface="Arial" panose="020B0604020202020204" pitchFamily="34" charset="0"/>
                <a:ea typeface="Microsoft YaHei" charset="-122"/>
                <a:cs typeface="Microsoft YaHei" charset="-122"/>
              </a:rPr>
            </a:br>
            <a:r>
              <a:rPr kumimoji="1" lang="zh-CN" altLang="en-US" sz="1300" dirty="0">
                <a:solidFill>
                  <a:srgbClr val="1D1D1B"/>
                </a:solidFill>
                <a:latin typeface="Arial" panose="020B0604020202020204" pitchFamily="34" charset="0"/>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xmlns=""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pitchFamily="34" charset="0"/>
                <a:cs typeface="Arial" panose="020B0604020202020204" pitchFamily="34" charset="0"/>
              </a:rPr>
              <a:t>Bring digital to every person, home and </a:t>
            </a:r>
            <a:br>
              <a:rPr kumimoji="1" lang="en-US" altLang="zh-CN" sz="1200" dirty="0">
                <a:solidFill>
                  <a:srgbClr val="1D1D1B"/>
                </a:solidFill>
                <a:latin typeface="Arial" panose="020B0604020202020204" pitchFamily="34" charset="0"/>
                <a:cs typeface="Arial" panose="020B0604020202020204" pitchFamily="34" charset="0"/>
              </a:rPr>
            </a:br>
            <a:r>
              <a:rPr kumimoji="1" lang="en-US" altLang="zh-CN" sz="1200" dirty="0">
                <a:solidFill>
                  <a:srgbClr val="1D1D1B"/>
                </a:solidFill>
                <a:latin typeface="Arial" panose="020B0604020202020204" pitchFamily="34" charset="0"/>
                <a:cs typeface="Arial" panose="020B0604020202020204" pitchFamily="34" charset="0"/>
              </a:rPr>
              <a:t>organization for a fully connected, </a:t>
            </a:r>
            <a:br>
              <a:rPr kumimoji="1" lang="en-US" altLang="zh-CN" sz="1200" dirty="0">
                <a:solidFill>
                  <a:srgbClr val="1D1D1B"/>
                </a:solidFill>
                <a:latin typeface="Arial" panose="020B0604020202020204" pitchFamily="34" charset="0"/>
                <a:cs typeface="Arial" panose="020B0604020202020204" pitchFamily="34" charset="0"/>
              </a:rPr>
            </a:br>
            <a:r>
              <a:rPr kumimoji="1" lang="en-US" altLang="zh-CN" sz="1200" dirty="0">
                <a:solidFill>
                  <a:srgbClr val="1D1D1B"/>
                </a:solidFill>
                <a:latin typeface="Arial" panose="020B0604020202020204" pitchFamily="34" charset="0"/>
                <a:cs typeface="Arial" panose="020B0604020202020204" pitchFamily="34" charset="0"/>
              </a:rPr>
              <a:t>intelligent world.</a:t>
            </a:r>
            <a:endParaRPr kumimoji="1" lang="zh-CN" altLang="en-US" sz="1200" dirty="0">
              <a:solidFill>
                <a:srgbClr val="1D1D1B"/>
              </a:solidFill>
              <a:latin typeface="Arial" panose="020B0604020202020204" pitchFamily="34" charset="0"/>
              <a:ea typeface="Microsoft YaHei" charset="-122"/>
              <a:cs typeface="Microsoft YaHei" charset="-122"/>
            </a:endParaRPr>
          </a:p>
        </p:txBody>
      </p:sp>
      <p:sp>
        <p:nvSpPr>
          <p:cNvPr id="13" name="文本框 12"/>
          <p:cNvSpPr txBox="1"/>
          <p:nvPr userDrawn="1"/>
        </p:nvSpPr>
        <p:spPr>
          <a:xfrm>
            <a:off x="10664792" y="244780"/>
            <a:ext cx="1183908" cy="184666"/>
          </a:xfrm>
          <a:prstGeom prst="rect">
            <a:avLst/>
          </a:prstGeom>
          <a:noFill/>
        </p:spPr>
        <p:txBody>
          <a:bodyPr wrap="square" lIns="0" tIns="0" rIns="0" bIns="0" rtlCol="0">
            <a:spAutoFit/>
          </a:bodyPr>
          <a:lstStyle/>
          <a:p>
            <a:pPr algn="l"/>
            <a:r>
              <a:rPr kumimoji="1" lang="en-US" altLang="zh-CN" sz="1200" dirty="0" smtClean="0">
                <a:solidFill>
                  <a:schemeClr val="tx2"/>
                </a:solidFill>
                <a:latin typeface="华文细黑" panose="02010600040101010101" pitchFamily="2" charset="-122"/>
                <a:ea typeface="华文细黑" panose="02010600040101010101" pitchFamily="2" charset="-122"/>
              </a:rPr>
              <a:t>HUAWEI Ads</a:t>
            </a:r>
            <a:endParaRPr kumimoji="1" lang="zh-CN" altLang="en-US" sz="1200" dirty="0" smtClean="0">
              <a:solidFill>
                <a:schemeClr val="tx2"/>
              </a:solidFill>
              <a:latin typeface="华文细黑" panose="02010600040101010101" pitchFamily="2" charset="-122"/>
              <a:ea typeface="华文细黑" panose="02010600040101010101" pitchFamily="2" charset="-122"/>
            </a:endParaRPr>
          </a:p>
        </p:txBody>
      </p:sp>
      <p:sp>
        <p:nvSpPr>
          <p:cNvPr id="14" name="文本框 13"/>
          <p:cNvSpPr txBox="1"/>
          <p:nvPr userDrawn="1"/>
        </p:nvSpPr>
        <p:spPr>
          <a:xfrm>
            <a:off x="10677578" y="448696"/>
            <a:ext cx="1421380" cy="107722"/>
          </a:xfrm>
          <a:prstGeom prst="rect">
            <a:avLst/>
          </a:prstGeom>
          <a:noFill/>
        </p:spPr>
        <p:txBody>
          <a:bodyPr wrap="square" lIns="0" tIns="0" rIns="0" bIns="0" rtlCol="0">
            <a:spAutoFit/>
          </a:bodyPr>
          <a:lstStyle/>
          <a:p>
            <a:pPr algn="l"/>
            <a:r>
              <a:rPr kumimoji="1" lang="en-US" altLang="zh-CN"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ITS</a:t>
            </a:r>
            <a:r>
              <a:rPr kumimoji="1" lang="en-US" altLang="zh-CN" sz="700" baseline="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 ALL ABOUT QUALITY</a:t>
            </a:r>
            <a:endParaRPr kumimoji="1" lang="zh-CN" altLang="en-US"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5" name="图片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0812" y="232737"/>
            <a:ext cx="359292" cy="359292"/>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2"/>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userDrawn="1">
          <p15:clr>
            <a:srgbClr val="F26B43"/>
          </p15:clr>
        </p15:guide>
        <p15:guide id="2" pos="3842" userDrawn="1">
          <p15:clr>
            <a:srgbClr val="F26B43"/>
          </p15:clr>
        </p15:guide>
        <p15:guide id="3" pos="458" userDrawn="1">
          <p15:clr>
            <a:srgbClr val="F26B43"/>
          </p15:clr>
        </p15:guide>
        <p15:guide id="4" pos="721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smtClean="0">
                <a:solidFill>
                  <a:srgbClr val="1D1D1B"/>
                </a:solidFill>
                <a:latin typeface="Arial" panose="020B0604020202020204" pitchFamily="34" charset="0"/>
                <a:cs typeface="Arial" panose="020B0604020202020204" pitchFamily="34" charset="0"/>
              </a:rPr>
              <a:t>HUAWEI </a:t>
            </a:r>
            <a:r>
              <a:rPr lang="en-US" sz="900" dirty="0">
                <a:solidFill>
                  <a:srgbClr val="1D1D1B"/>
                </a:solidFill>
                <a:latin typeface="Arial" panose="020B0604020202020204" pitchFamily="34" charset="0"/>
                <a:cs typeface="Arial" panose="020B0604020202020204" pitchFamily="34" charset="0"/>
              </a:rPr>
              <a:t>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196/0/84</a:t>
              </a:r>
            </a:p>
          </p:txBody>
        </p:sp>
        <p:sp>
          <p:nvSpPr>
            <p:cNvPr id="90"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anose="020B0604020202020204" pitchFamily="34" charset="0"/>
                  <a:ea typeface="Microsoft YaHei" panose="020B0503020204020204" pitchFamily="34" charset="-122"/>
                </a:rPr>
                <a:t>公司辅助色</a:t>
              </a:r>
            </a:p>
          </p:txBody>
        </p:sp>
        <p:sp>
          <p:nvSpPr>
            <p:cNvPr id="91"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203/55/120</a:t>
              </a:r>
            </a:p>
          </p:txBody>
        </p:sp>
        <p:sp>
          <p:nvSpPr>
            <p:cNvPr id="92"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237/109/0</a:t>
              </a:r>
            </a:p>
          </p:txBody>
        </p:sp>
        <p:sp>
          <p:nvSpPr>
            <p:cNvPr id="93"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153/54/54</a:t>
              </a:r>
            </a:p>
          </p:txBody>
        </p:sp>
        <p:sp>
          <p:nvSpPr>
            <p:cNvPr id="94"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98/178/48</a:t>
              </a:r>
            </a:p>
          </p:txBody>
        </p:sp>
        <p:sp>
          <p:nvSpPr>
            <p:cNvPr id="95"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242/137/68</a:t>
              </a:r>
              <a:endParaRPr kumimoji="1" lang="mr-IN" altLang="zh-CN" sz="500" b="1" dirty="0">
                <a:solidFill>
                  <a:srgbClr val="FFFFFF"/>
                </a:solidFill>
                <a:latin typeface="Arial" panose="020B0604020202020204" pitchFamily="34" charset="0"/>
                <a:ea typeface="Arial" charset="0"/>
                <a:cs typeface="Arial" charset="0"/>
              </a:endParaRPr>
            </a:p>
          </p:txBody>
        </p:sp>
        <p:sp>
          <p:nvSpPr>
            <p:cNvPr id="96"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PANTONE 185C</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199/0/11  </a:t>
              </a:r>
            </a:p>
          </p:txBody>
        </p:sp>
        <p:sp>
          <p:nvSpPr>
            <p:cNvPr id="97"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anose="020B0604020202020204" pitchFamily="34" charset="0"/>
                  <a:ea typeface="Microsoft YaHei" panose="020B0503020204020204" pitchFamily="34" charset="-122"/>
                </a:rPr>
                <a:t>公司色</a:t>
              </a:r>
            </a:p>
          </p:txBody>
        </p:sp>
        <p:sp>
          <p:nvSpPr>
            <p:cNvPr id="98"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PANTONE 186C</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200/16/46  </a:t>
              </a:r>
            </a:p>
          </p:txBody>
        </p:sp>
        <p:sp>
          <p:nvSpPr>
            <p:cNvPr id="99"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127/0/1</a:t>
              </a:r>
            </a:p>
          </p:txBody>
        </p:sp>
        <p:sp>
          <p:nvSpPr>
            <p:cNvPr id="100"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52/200/0</a:t>
              </a:r>
            </a:p>
          </p:txBody>
        </p:sp>
        <p:sp>
          <p:nvSpPr>
            <p:cNvPr id="101"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48/181/197</a:t>
              </a:r>
            </a:p>
          </p:txBody>
        </p:sp>
        <p:sp>
          <p:nvSpPr>
            <p:cNvPr id="102"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129/193/95</a:t>
              </a:r>
            </a:p>
          </p:txBody>
        </p:sp>
        <p:sp>
          <p:nvSpPr>
            <p:cNvPr id="103"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253/211/81</a:t>
              </a:r>
            </a:p>
          </p:txBody>
        </p:sp>
        <p:sp>
          <p:nvSpPr>
            <p:cNvPr id="104"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86/196/210</a:t>
              </a:r>
            </a:p>
          </p:txBody>
        </p:sp>
        <p:sp>
          <p:nvSpPr>
            <p:cNvPr id="105"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211/57/65</a:t>
              </a:r>
            </a:p>
          </p:txBody>
        </p:sp>
        <p:sp>
          <p:nvSpPr>
            <p:cNvPr id="106"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211/56/89</a:t>
              </a:r>
            </a:p>
          </p:txBody>
        </p:sp>
        <p:sp>
          <p:nvSpPr>
            <p:cNvPr id="107"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221/128/170</a:t>
              </a:r>
            </a:p>
          </p:txBody>
        </p:sp>
        <p:sp>
          <p:nvSpPr>
            <p:cNvPr id="108"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charset="0"/>
                  <a:cs typeface="Arial" charset="0"/>
                </a:rPr>
                <a:t>RGB 191/128/130</a:t>
              </a:r>
            </a:p>
          </p:txBody>
        </p:sp>
        <p:sp>
          <p:nvSpPr>
            <p:cNvPr id="109"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246/183/140</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0"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176/216/156</a:t>
              </a:r>
            </a:p>
          </p:txBody>
        </p:sp>
        <p:sp>
          <p:nvSpPr>
            <p:cNvPr id="111"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253/227/181</a:t>
              </a:r>
            </a:p>
          </p:txBody>
        </p:sp>
        <p:sp>
          <p:nvSpPr>
            <p:cNvPr id="112"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148/218/226</a:t>
              </a:r>
            </a:p>
          </p:txBody>
        </p:sp>
        <p:sp>
          <p:nvSpPr>
            <p:cNvPr id="113"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226/129/137</a:t>
              </a:r>
            </a:p>
          </p:txBody>
        </p:sp>
        <p:sp>
          <p:nvSpPr>
            <p:cNvPr id="114"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226/129/152</a:t>
              </a:r>
            </a:p>
          </p:txBody>
        </p:sp>
        <p:sp>
          <p:nvSpPr>
            <p:cNvPr id="115"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235/179/204</a:t>
              </a:r>
            </a:p>
          </p:txBody>
        </p:sp>
        <p:sp>
          <p:nvSpPr>
            <p:cNvPr id="116"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charset="0"/>
                  <a:cs typeface="Arial" charset="0"/>
                </a:rPr>
                <a:t>RGB 216/179/179</a:t>
              </a:r>
            </a:p>
          </p:txBody>
        </p:sp>
        <p:sp>
          <p:nvSpPr>
            <p:cNvPr id="117"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250/211/187</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8"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208/232/196</a:t>
              </a:r>
            </a:p>
          </p:txBody>
        </p:sp>
        <p:sp>
          <p:nvSpPr>
            <p:cNvPr id="119"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254/238/193</a:t>
              </a:r>
            </a:p>
          </p:txBody>
        </p:sp>
        <p:sp>
          <p:nvSpPr>
            <p:cNvPr id="120"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190/23/238</a:t>
              </a:r>
            </a:p>
          </p:txBody>
        </p:sp>
        <p:sp>
          <p:nvSpPr>
            <p:cNvPr id="121"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239/178/184</a:t>
              </a:r>
            </a:p>
          </p:txBody>
        </p:sp>
        <p:sp>
          <p:nvSpPr>
            <p:cNvPr id="122"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238/179/193</a:t>
              </a:r>
            </a:p>
          </p:txBody>
        </p:sp>
        <p:sp>
          <p:nvSpPr>
            <p:cNvPr id="123"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35/24/21</a:t>
              </a:r>
            </a:p>
          </p:txBody>
        </p:sp>
        <p:sp>
          <p:nvSpPr>
            <p:cNvPr id="124"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89/87/87</a:t>
              </a:r>
            </a:p>
          </p:txBody>
        </p:sp>
        <p:sp>
          <p:nvSpPr>
            <p:cNvPr id="125"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137/137/</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137</a:t>
              </a:r>
            </a:p>
          </p:txBody>
        </p:sp>
        <p:sp>
          <p:nvSpPr>
            <p:cNvPr id="126"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181/181/</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181</a:t>
              </a:r>
            </a:p>
          </p:txBody>
        </p:sp>
        <p:sp>
          <p:nvSpPr>
            <p:cNvPr id="127"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221/221/</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221</a:t>
              </a:r>
            </a:p>
          </p:txBody>
        </p:sp>
        <p:sp>
          <p:nvSpPr>
            <p:cNvPr id="128"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595757"/>
                  </a:solidFill>
                  <a:latin typeface="Arial" panose="020B0604020202020204" pitchFamily="34" charset="0"/>
                  <a:ea typeface="Arial" charset="0"/>
                  <a:cs typeface="Arial" charset="0"/>
                </a:rPr>
                <a:t>255/255/</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255</a:t>
              </a:r>
            </a:p>
          </p:txBody>
        </p:sp>
      </p:grpSp>
      <p:sp>
        <p:nvSpPr>
          <p:cNvPr id="49" name="文本框 48"/>
          <p:cNvSpPr txBox="1"/>
          <p:nvPr userDrawn="1"/>
        </p:nvSpPr>
        <p:spPr>
          <a:xfrm>
            <a:off x="10664792" y="244780"/>
            <a:ext cx="1183908" cy="184666"/>
          </a:xfrm>
          <a:prstGeom prst="rect">
            <a:avLst/>
          </a:prstGeom>
          <a:noFill/>
        </p:spPr>
        <p:txBody>
          <a:bodyPr wrap="square" lIns="0" tIns="0" rIns="0" bIns="0" rtlCol="0">
            <a:spAutoFit/>
          </a:bodyPr>
          <a:lstStyle/>
          <a:p>
            <a:pPr algn="l"/>
            <a:r>
              <a:rPr kumimoji="1" lang="en-US" altLang="zh-CN" sz="1200" dirty="0" smtClean="0">
                <a:solidFill>
                  <a:schemeClr val="tx2"/>
                </a:solidFill>
                <a:latin typeface="华文细黑" panose="02010600040101010101" pitchFamily="2" charset="-122"/>
                <a:ea typeface="华文细黑" panose="02010600040101010101" pitchFamily="2" charset="-122"/>
              </a:rPr>
              <a:t>HUAWEI Ads</a:t>
            </a:r>
            <a:endParaRPr kumimoji="1" lang="zh-CN" altLang="en-US" sz="1200" dirty="0" smtClean="0">
              <a:solidFill>
                <a:schemeClr val="tx2"/>
              </a:solidFill>
              <a:latin typeface="华文细黑" panose="02010600040101010101" pitchFamily="2" charset="-122"/>
              <a:ea typeface="华文细黑" panose="02010600040101010101" pitchFamily="2" charset="-122"/>
            </a:endParaRPr>
          </a:p>
        </p:txBody>
      </p:sp>
      <p:sp>
        <p:nvSpPr>
          <p:cNvPr id="50" name="文本框 49"/>
          <p:cNvSpPr txBox="1"/>
          <p:nvPr userDrawn="1"/>
        </p:nvSpPr>
        <p:spPr>
          <a:xfrm>
            <a:off x="10677578" y="448696"/>
            <a:ext cx="1421380" cy="107722"/>
          </a:xfrm>
          <a:prstGeom prst="rect">
            <a:avLst/>
          </a:prstGeom>
          <a:noFill/>
        </p:spPr>
        <p:txBody>
          <a:bodyPr wrap="square" lIns="0" tIns="0" rIns="0" bIns="0" rtlCol="0">
            <a:spAutoFit/>
          </a:bodyPr>
          <a:lstStyle/>
          <a:p>
            <a:pPr algn="l"/>
            <a:r>
              <a:rPr kumimoji="1" lang="en-US" altLang="zh-CN"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ITS</a:t>
            </a:r>
            <a:r>
              <a:rPr kumimoji="1" lang="en-US" altLang="zh-CN" sz="700" baseline="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 ALL ABOUT QUALITY</a:t>
            </a:r>
            <a:endParaRPr kumimoji="1" lang="zh-CN" altLang="en-US"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1" name="图片 5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0812" y="232737"/>
            <a:ext cx="359292" cy="359292"/>
          </a:xfrm>
          <a:prstGeom prst="rect">
            <a:avLst/>
          </a:prstGeom>
        </p:spPr>
      </p:pic>
    </p:spTree>
    <p:extLst>
      <p:ext uri="{BB962C8B-B14F-4D97-AF65-F5344CB8AC3E}">
        <p14:creationId xmlns:p14="http://schemas.microsoft.com/office/powerpoint/2010/main" val="2916131891"/>
      </p:ext>
    </p:extLst>
  </p:cSld>
  <p:clrMap bg1="lt1" tx1="dk1" bg2="lt2" tx2="dk2" accent1="accent1" accent2="accent2" accent3="accent3" accent4="accent4" accent5="accent5" accent6="accent6" hlink="hlink" folHlink="folHlink"/>
  <p:sldLayoutIdLst>
    <p:sldLayoutId id="2147483910" r:id="rId1"/>
    <p:sldLayoutId id="2147483911"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smtClean="0">
                <a:solidFill>
                  <a:srgbClr val="1D1D1B"/>
                </a:solidFill>
                <a:latin typeface="Arial" panose="020B0604020202020204" pitchFamily="34" charset="0"/>
                <a:cs typeface="Arial" panose="020B0604020202020204" pitchFamily="34" charset="0"/>
              </a:rPr>
              <a:t>HUAWEI </a:t>
            </a:r>
            <a:r>
              <a:rPr lang="en-US" sz="900" dirty="0">
                <a:solidFill>
                  <a:srgbClr val="1D1D1B"/>
                </a:solidFill>
                <a:latin typeface="Arial" panose="020B0604020202020204" pitchFamily="34" charset="0"/>
                <a:cs typeface="Arial" panose="020B0604020202020204" pitchFamily="34" charset="0"/>
              </a:rPr>
              <a:t>Confidential</a:t>
            </a:r>
          </a:p>
        </p:txBody>
      </p:sp>
      <p:sp>
        <p:nvSpPr>
          <p:cNvPr id="4" name="TextBox 3">
            <a:extLst>
              <a:ext uri="{FF2B5EF4-FFF2-40B4-BE49-F238E27FC236}">
                <a16:creationId xmlns=""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196/0/84</a:t>
              </a:r>
            </a:p>
          </p:txBody>
        </p:sp>
        <p:sp>
          <p:nvSpPr>
            <p:cNvPr id="90" name="文本框 15">
              <a:extLst>
                <a:ext uri="{FF2B5EF4-FFF2-40B4-BE49-F238E27FC236}">
                  <a16:creationId xmlns=""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anose="020B0604020202020204" pitchFamily="34" charset="0"/>
                  <a:ea typeface="Microsoft YaHei" panose="020B0503020204020204" pitchFamily="34" charset="-122"/>
                </a:rPr>
                <a:t>公司辅助色</a:t>
              </a:r>
            </a:p>
          </p:txBody>
        </p:sp>
        <p:sp>
          <p:nvSpPr>
            <p:cNvPr id="91" name="矩形 13">
              <a:extLst>
                <a:ext uri="{FF2B5EF4-FFF2-40B4-BE49-F238E27FC236}">
                  <a16:creationId xmlns=""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203/55/120</a:t>
              </a:r>
            </a:p>
          </p:txBody>
        </p:sp>
        <p:sp>
          <p:nvSpPr>
            <p:cNvPr id="92" name="矩形 13">
              <a:extLst>
                <a:ext uri="{FF2B5EF4-FFF2-40B4-BE49-F238E27FC236}">
                  <a16:creationId xmlns=""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237/109/0</a:t>
              </a:r>
            </a:p>
          </p:txBody>
        </p:sp>
        <p:sp>
          <p:nvSpPr>
            <p:cNvPr id="93" name="矩形 13">
              <a:extLst>
                <a:ext uri="{FF2B5EF4-FFF2-40B4-BE49-F238E27FC236}">
                  <a16:creationId xmlns=""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153/54/54</a:t>
              </a:r>
            </a:p>
          </p:txBody>
        </p:sp>
        <p:sp>
          <p:nvSpPr>
            <p:cNvPr id="94" name="矩形 13">
              <a:extLst>
                <a:ext uri="{FF2B5EF4-FFF2-40B4-BE49-F238E27FC236}">
                  <a16:creationId xmlns=""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98/178/48</a:t>
              </a:r>
            </a:p>
          </p:txBody>
        </p:sp>
        <p:sp>
          <p:nvSpPr>
            <p:cNvPr id="95" name="矩形 13">
              <a:extLst>
                <a:ext uri="{FF2B5EF4-FFF2-40B4-BE49-F238E27FC236}">
                  <a16:creationId xmlns=""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242/137/68</a:t>
              </a:r>
              <a:endParaRPr kumimoji="1" lang="mr-IN" altLang="zh-CN" sz="500" b="1" dirty="0">
                <a:solidFill>
                  <a:srgbClr val="FFFFFF"/>
                </a:solidFill>
                <a:latin typeface="Arial" panose="020B0604020202020204" pitchFamily="34" charset="0"/>
                <a:ea typeface="Arial" charset="0"/>
                <a:cs typeface="Arial" charset="0"/>
              </a:endParaRPr>
            </a:p>
          </p:txBody>
        </p:sp>
        <p:sp>
          <p:nvSpPr>
            <p:cNvPr id="96" name="矩形 13">
              <a:extLst>
                <a:ext uri="{FF2B5EF4-FFF2-40B4-BE49-F238E27FC236}">
                  <a16:creationId xmlns=""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PANTONE 185C</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199/0/11  </a:t>
              </a:r>
            </a:p>
          </p:txBody>
        </p:sp>
        <p:sp>
          <p:nvSpPr>
            <p:cNvPr id="97" name="文本框 15">
              <a:extLst>
                <a:ext uri="{FF2B5EF4-FFF2-40B4-BE49-F238E27FC236}">
                  <a16:creationId xmlns=""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Arial" panose="020B0604020202020204" pitchFamily="34" charset="0"/>
                  <a:ea typeface="Microsoft YaHei" panose="020B0503020204020204" pitchFamily="34" charset="-122"/>
                </a:rPr>
                <a:t>公司色</a:t>
              </a:r>
            </a:p>
          </p:txBody>
        </p:sp>
        <p:sp>
          <p:nvSpPr>
            <p:cNvPr id="98" name="矩形 13">
              <a:extLst>
                <a:ext uri="{FF2B5EF4-FFF2-40B4-BE49-F238E27FC236}">
                  <a16:creationId xmlns=""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PANTONE 186C</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200/16/46  </a:t>
              </a:r>
            </a:p>
          </p:txBody>
        </p:sp>
        <p:sp>
          <p:nvSpPr>
            <p:cNvPr id="99" name="矩形 13">
              <a:extLst>
                <a:ext uri="{FF2B5EF4-FFF2-40B4-BE49-F238E27FC236}">
                  <a16:creationId xmlns=""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127/0/1</a:t>
              </a:r>
            </a:p>
          </p:txBody>
        </p:sp>
        <p:sp>
          <p:nvSpPr>
            <p:cNvPr id="100" name="矩形 13">
              <a:extLst>
                <a:ext uri="{FF2B5EF4-FFF2-40B4-BE49-F238E27FC236}">
                  <a16:creationId xmlns=""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52/200/0</a:t>
              </a:r>
            </a:p>
          </p:txBody>
        </p:sp>
        <p:sp>
          <p:nvSpPr>
            <p:cNvPr id="101" name="矩形 13">
              <a:extLst>
                <a:ext uri="{FF2B5EF4-FFF2-40B4-BE49-F238E27FC236}">
                  <a16:creationId xmlns=""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48/181/197</a:t>
              </a:r>
            </a:p>
          </p:txBody>
        </p:sp>
        <p:sp>
          <p:nvSpPr>
            <p:cNvPr id="102" name="矩形 13">
              <a:extLst>
                <a:ext uri="{FF2B5EF4-FFF2-40B4-BE49-F238E27FC236}">
                  <a16:creationId xmlns=""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129/193/95</a:t>
              </a:r>
            </a:p>
          </p:txBody>
        </p:sp>
        <p:sp>
          <p:nvSpPr>
            <p:cNvPr id="103" name="矩形 13">
              <a:extLst>
                <a:ext uri="{FF2B5EF4-FFF2-40B4-BE49-F238E27FC236}">
                  <a16:creationId xmlns=""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253/211/81</a:t>
              </a:r>
            </a:p>
          </p:txBody>
        </p:sp>
        <p:sp>
          <p:nvSpPr>
            <p:cNvPr id="104" name="矩形 13">
              <a:extLst>
                <a:ext uri="{FF2B5EF4-FFF2-40B4-BE49-F238E27FC236}">
                  <a16:creationId xmlns=""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86/196/210</a:t>
              </a:r>
            </a:p>
          </p:txBody>
        </p:sp>
        <p:sp>
          <p:nvSpPr>
            <p:cNvPr id="105" name="矩形 13">
              <a:extLst>
                <a:ext uri="{FF2B5EF4-FFF2-40B4-BE49-F238E27FC236}">
                  <a16:creationId xmlns=""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211/57/65</a:t>
              </a:r>
            </a:p>
          </p:txBody>
        </p:sp>
        <p:sp>
          <p:nvSpPr>
            <p:cNvPr id="106" name="矩形 13">
              <a:extLst>
                <a:ext uri="{FF2B5EF4-FFF2-40B4-BE49-F238E27FC236}">
                  <a16:creationId xmlns=""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211/56/89</a:t>
              </a:r>
            </a:p>
          </p:txBody>
        </p:sp>
        <p:sp>
          <p:nvSpPr>
            <p:cNvPr id="107" name="矩形 13">
              <a:extLst>
                <a:ext uri="{FF2B5EF4-FFF2-40B4-BE49-F238E27FC236}">
                  <a16:creationId xmlns=""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221/128/170</a:t>
              </a:r>
            </a:p>
          </p:txBody>
        </p:sp>
        <p:sp>
          <p:nvSpPr>
            <p:cNvPr id="108" name="矩形 13">
              <a:extLst>
                <a:ext uri="{FF2B5EF4-FFF2-40B4-BE49-F238E27FC236}">
                  <a16:creationId xmlns=""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charset="0"/>
                  <a:cs typeface="Arial" charset="0"/>
                </a:rPr>
                <a:t>RGB 191/128/130</a:t>
              </a:r>
            </a:p>
          </p:txBody>
        </p:sp>
        <p:sp>
          <p:nvSpPr>
            <p:cNvPr id="109" name="矩形 13">
              <a:extLst>
                <a:ext uri="{FF2B5EF4-FFF2-40B4-BE49-F238E27FC236}">
                  <a16:creationId xmlns=""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246/183/140</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0" name="矩形 13">
              <a:extLst>
                <a:ext uri="{FF2B5EF4-FFF2-40B4-BE49-F238E27FC236}">
                  <a16:creationId xmlns=""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176/216/156</a:t>
              </a:r>
            </a:p>
          </p:txBody>
        </p:sp>
        <p:sp>
          <p:nvSpPr>
            <p:cNvPr id="111" name="矩形 13">
              <a:extLst>
                <a:ext uri="{FF2B5EF4-FFF2-40B4-BE49-F238E27FC236}">
                  <a16:creationId xmlns=""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253/227/181</a:t>
              </a:r>
            </a:p>
          </p:txBody>
        </p:sp>
        <p:sp>
          <p:nvSpPr>
            <p:cNvPr id="112" name="矩形 13">
              <a:extLst>
                <a:ext uri="{FF2B5EF4-FFF2-40B4-BE49-F238E27FC236}">
                  <a16:creationId xmlns=""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148/218/226</a:t>
              </a:r>
            </a:p>
          </p:txBody>
        </p:sp>
        <p:sp>
          <p:nvSpPr>
            <p:cNvPr id="113" name="矩形 13">
              <a:extLst>
                <a:ext uri="{FF2B5EF4-FFF2-40B4-BE49-F238E27FC236}">
                  <a16:creationId xmlns=""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226/129/137</a:t>
              </a:r>
            </a:p>
          </p:txBody>
        </p:sp>
        <p:sp>
          <p:nvSpPr>
            <p:cNvPr id="114" name="矩形 13">
              <a:extLst>
                <a:ext uri="{FF2B5EF4-FFF2-40B4-BE49-F238E27FC236}">
                  <a16:creationId xmlns=""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226/129/152</a:t>
              </a:r>
            </a:p>
          </p:txBody>
        </p:sp>
        <p:sp>
          <p:nvSpPr>
            <p:cNvPr id="115" name="矩形 13">
              <a:extLst>
                <a:ext uri="{FF2B5EF4-FFF2-40B4-BE49-F238E27FC236}">
                  <a16:creationId xmlns=""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235/179/204</a:t>
              </a:r>
            </a:p>
          </p:txBody>
        </p:sp>
        <p:sp>
          <p:nvSpPr>
            <p:cNvPr id="116" name="矩形 13">
              <a:extLst>
                <a:ext uri="{FF2B5EF4-FFF2-40B4-BE49-F238E27FC236}">
                  <a16:creationId xmlns=""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panose="020B0604020202020204" pitchFamily="34" charset="0"/>
                  <a:ea typeface="Arial" charset="0"/>
                  <a:cs typeface="Arial" charset="0"/>
                </a:rPr>
                <a:t>RGB 216/179/179</a:t>
              </a:r>
            </a:p>
          </p:txBody>
        </p:sp>
        <p:sp>
          <p:nvSpPr>
            <p:cNvPr id="117" name="矩形 13">
              <a:extLst>
                <a:ext uri="{FF2B5EF4-FFF2-40B4-BE49-F238E27FC236}">
                  <a16:creationId xmlns=""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250/211/187</a:t>
              </a:r>
              <a:endParaRPr kumimoji="1" lang="mr-IN" altLang="zh-CN" sz="500" b="1" dirty="0">
                <a:solidFill>
                  <a:srgbClr val="595757"/>
                </a:solidFill>
                <a:latin typeface="Arial" panose="020B0604020202020204" pitchFamily="34" charset="0"/>
                <a:ea typeface="Arial" charset="0"/>
                <a:cs typeface="Arial" charset="0"/>
              </a:endParaRPr>
            </a:p>
          </p:txBody>
        </p:sp>
        <p:sp>
          <p:nvSpPr>
            <p:cNvPr id="118" name="矩形 13">
              <a:extLst>
                <a:ext uri="{FF2B5EF4-FFF2-40B4-BE49-F238E27FC236}">
                  <a16:creationId xmlns=""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208/232/196</a:t>
              </a:r>
            </a:p>
          </p:txBody>
        </p:sp>
        <p:sp>
          <p:nvSpPr>
            <p:cNvPr id="119" name="矩形 13">
              <a:extLst>
                <a:ext uri="{FF2B5EF4-FFF2-40B4-BE49-F238E27FC236}">
                  <a16:creationId xmlns=""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254/238/193</a:t>
              </a:r>
            </a:p>
          </p:txBody>
        </p:sp>
        <p:sp>
          <p:nvSpPr>
            <p:cNvPr id="120" name="矩形 13">
              <a:extLst>
                <a:ext uri="{FF2B5EF4-FFF2-40B4-BE49-F238E27FC236}">
                  <a16:creationId xmlns=""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190/23/238</a:t>
              </a:r>
            </a:p>
          </p:txBody>
        </p:sp>
        <p:sp>
          <p:nvSpPr>
            <p:cNvPr id="121" name="矩形 13">
              <a:extLst>
                <a:ext uri="{FF2B5EF4-FFF2-40B4-BE49-F238E27FC236}">
                  <a16:creationId xmlns=""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239/178/184</a:t>
              </a:r>
            </a:p>
          </p:txBody>
        </p:sp>
        <p:sp>
          <p:nvSpPr>
            <p:cNvPr id="122" name="矩形 13">
              <a:extLst>
                <a:ext uri="{FF2B5EF4-FFF2-40B4-BE49-F238E27FC236}">
                  <a16:creationId xmlns=""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238/179/193</a:t>
              </a:r>
            </a:p>
          </p:txBody>
        </p:sp>
        <p:sp>
          <p:nvSpPr>
            <p:cNvPr id="123" name="矩形 13">
              <a:extLst>
                <a:ext uri="{FF2B5EF4-FFF2-40B4-BE49-F238E27FC236}">
                  <a16:creationId xmlns=""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35/24/21</a:t>
              </a:r>
            </a:p>
          </p:txBody>
        </p:sp>
        <p:sp>
          <p:nvSpPr>
            <p:cNvPr id="124" name="矩形 13">
              <a:extLst>
                <a:ext uri="{FF2B5EF4-FFF2-40B4-BE49-F238E27FC236}">
                  <a16:creationId xmlns=""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 </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89/87/87</a:t>
              </a:r>
            </a:p>
          </p:txBody>
        </p:sp>
        <p:sp>
          <p:nvSpPr>
            <p:cNvPr id="125" name="矩形 13">
              <a:extLst>
                <a:ext uri="{FF2B5EF4-FFF2-40B4-BE49-F238E27FC236}">
                  <a16:creationId xmlns=""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137/137/</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137</a:t>
              </a:r>
            </a:p>
          </p:txBody>
        </p:sp>
        <p:sp>
          <p:nvSpPr>
            <p:cNvPr id="126" name="矩形 13">
              <a:extLst>
                <a:ext uri="{FF2B5EF4-FFF2-40B4-BE49-F238E27FC236}">
                  <a16:creationId xmlns=""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FFFFFF"/>
                  </a:solidFill>
                  <a:latin typeface="Arial" panose="020B0604020202020204" pitchFamily="34" charset="0"/>
                  <a:ea typeface="Arial" charset="0"/>
                  <a:cs typeface="Arial" charset="0"/>
                </a:rPr>
                <a:t>181/181/</a:t>
              </a:r>
              <a:br>
                <a:rPr kumimoji="1" lang="en-US" altLang="zh-CN" sz="500" b="1" dirty="0">
                  <a:solidFill>
                    <a:srgbClr val="FFFFFF"/>
                  </a:solidFill>
                  <a:latin typeface="Arial" panose="020B0604020202020204" pitchFamily="34" charset="0"/>
                  <a:ea typeface="Arial" charset="0"/>
                  <a:cs typeface="Arial" charset="0"/>
                </a:rPr>
              </a:br>
              <a:r>
                <a:rPr kumimoji="1" lang="en-US" altLang="zh-CN" sz="500" b="1" dirty="0">
                  <a:solidFill>
                    <a:srgbClr val="FFFFFF"/>
                  </a:solidFill>
                  <a:latin typeface="Arial" panose="020B0604020202020204" pitchFamily="34" charset="0"/>
                  <a:ea typeface="Arial" charset="0"/>
                  <a:cs typeface="Arial" charset="0"/>
                </a:rPr>
                <a:t>181</a:t>
              </a:r>
            </a:p>
          </p:txBody>
        </p:sp>
        <p:sp>
          <p:nvSpPr>
            <p:cNvPr id="127" name="矩形 13">
              <a:extLst>
                <a:ext uri="{FF2B5EF4-FFF2-40B4-BE49-F238E27FC236}">
                  <a16:creationId xmlns=""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 221/221/</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221</a:t>
              </a:r>
            </a:p>
          </p:txBody>
        </p:sp>
        <p:sp>
          <p:nvSpPr>
            <p:cNvPr id="128" name="矩形 13">
              <a:extLst>
                <a:ext uri="{FF2B5EF4-FFF2-40B4-BE49-F238E27FC236}">
                  <a16:creationId xmlns=""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charset="0"/>
                  <a:cs typeface="Arial" charset="0"/>
                </a:rPr>
                <a:t>RGB</a:t>
              </a:r>
            </a:p>
            <a:p>
              <a:pPr algn="ctr">
                <a:lnSpc>
                  <a:spcPts val="620"/>
                </a:lnSpc>
              </a:pPr>
              <a:r>
                <a:rPr kumimoji="1" lang="en-US" altLang="zh-CN" sz="500" b="1" dirty="0">
                  <a:solidFill>
                    <a:srgbClr val="595757"/>
                  </a:solidFill>
                  <a:latin typeface="Arial" panose="020B0604020202020204" pitchFamily="34" charset="0"/>
                  <a:ea typeface="Arial" charset="0"/>
                  <a:cs typeface="Arial" charset="0"/>
                </a:rPr>
                <a:t>255/255/</a:t>
              </a:r>
              <a:br>
                <a:rPr kumimoji="1" lang="en-US" altLang="zh-CN" sz="500" b="1" dirty="0">
                  <a:solidFill>
                    <a:srgbClr val="595757"/>
                  </a:solidFill>
                  <a:latin typeface="Arial" panose="020B0604020202020204" pitchFamily="34" charset="0"/>
                  <a:ea typeface="Arial" charset="0"/>
                  <a:cs typeface="Arial" charset="0"/>
                </a:rPr>
              </a:br>
              <a:r>
                <a:rPr kumimoji="1" lang="en-US" altLang="zh-CN" sz="500" b="1" dirty="0">
                  <a:solidFill>
                    <a:srgbClr val="595757"/>
                  </a:solidFill>
                  <a:latin typeface="Arial" panose="020B0604020202020204" pitchFamily="34" charset="0"/>
                  <a:ea typeface="Arial" charset="0"/>
                  <a:cs typeface="Arial" charset="0"/>
                </a:rPr>
                <a:t>255</a:t>
              </a:r>
            </a:p>
          </p:txBody>
        </p:sp>
      </p:grpSp>
      <p:sp>
        <p:nvSpPr>
          <p:cNvPr id="49" name="文本框 48"/>
          <p:cNvSpPr txBox="1"/>
          <p:nvPr userDrawn="1"/>
        </p:nvSpPr>
        <p:spPr>
          <a:xfrm>
            <a:off x="10664792" y="244780"/>
            <a:ext cx="1183908" cy="184666"/>
          </a:xfrm>
          <a:prstGeom prst="rect">
            <a:avLst/>
          </a:prstGeom>
          <a:noFill/>
        </p:spPr>
        <p:txBody>
          <a:bodyPr wrap="square" lIns="0" tIns="0" rIns="0" bIns="0" rtlCol="0">
            <a:spAutoFit/>
          </a:bodyPr>
          <a:lstStyle/>
          <a:p>
            <a:pPr algn="l"/>
            <a:r>
              <a:rPr kumimoji="1" lang="en-US" altLang="zh-CN" sz="1200" dirty="0" smtClean="0">
                <a:solidFill>
                  <a:schemeClr val="tx2"/>
                </a:solidFill>
                <a:latin typeface="华文细黑" panose="02010600040101010101" pitchFamily="2" charset="-122"/>
                <a:ea typeface="华文细黑" panose="02010600040101010101" pitchFamily="2" charset="-122"/>
              </a:rPr>
              <a:t>HUAWEI Ads</a:t>
            </a:r>
            <a:endParaRPr kumimoji="1" lang="zh-CN" altLang="en-US" sz="1200" dirty="0" smtClean="0">
              <a:solidFill>
                <a:schemeClr val="tx2"/>
              </a:solidFill>
              <a:latin typeface="华文细黑" panose="02010600040101010101" pitchFamily="2" charset="-122"/>
              <a:ea typeface="华文细黑" panose="02010600040101010101" pitchFamily="2" charset="-122"/>
            </a:endParaRPr>
          </a:p>
        </p:txBody>
      </p:sp>
      <p:sp>
        <p:nvSpPr>
          <p:cNvPr id="50" name="文本框 49"/>
          <p:cNvSpPr txBox="1"/>
          <p:nvPr userDrawn="1"/>
        </p:nvSpPr>
        <p:spPr>
          <a:xfrm>
            <a:off x="10677578" y="448696"/>
            <a:ext cx="1421380" cy="107722"/>
          </a:xfrm>
          <a:prstGeom prst="rect">
            <a:avLst/>
          </a:prstGeom>
          <a:noFill/>
        </p:spPr>
        <p:txBody>
          <a:bodyPr wrap="square" lIns="0" tIns="0" rIns="0" bIns="0" rtlCol="0">
            <a:spAutoFit/>
          </a:bodyPr>
          <a:lstStyle/>
          <a:p>
            <a:pPr algn="l"/>
            <a:r>
              <a:rPr kumimoji="1" lang="en-US" altLang="zh-CN"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ITS</a:t>
            </a:r>
            <a:r>
              <a:rPr kumimoji="1" lang="en-US" altLang="zh-CN" sz="700" baseline="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rPr>
              <a:t> ALL ABOUT QUALITY</a:t>
            </a:r>
            <a:endParaRPr kumimoji="1" lang="zh-CN" altLang="en-US" sz="700" dirty="0" smtClean="0">
              <a:solidFill>
                <a:schemeClr val="tx2"/>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1" name="图片 5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90812" y="232737"/>
            <a:ext cx="359292" cy="359292"/>
          </a:xfrm>
          <a:prstGeom prst="rect">
            <a:avLst/>
          </a:prstGeom>
        </p:spPr>
      </p:pic>
    </p:spTree>
    <p:extLst>
      <p:ext uri="{BB962C8B-B14F-4D97-AF65-F5344CB8AC3E}">
        <p14:creationId xmlns:p14="http://schemas.microsoft.com/office/powerpoint/2010/main" val="3906200675"/>
      </p:ext>
    </p:extLst>
  </p:cSld>
  <p:clrMap bg1="lt1" tx1="dk1" bg2="lt2" tx2="dk2" accent1="accent1" accent2="accent2" accent3="accent3" accent4="accent4" accent5="accent5" accent6="accent6" hlink="hlink" folHlink="folHlink"/>
  <p:sldLayoutIdLst>
    <p:sldLayoutId id="2147483914" r:id="rId1"/>
    <p:sldLayoutId id="2147483915"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Arial"/>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Arial"/>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Arial"/>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Arial"/>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Arial"/>
          <a:ea typeface="+mn-ea"/>
          <a:cs typeface="+mn-cs"/>
        </a:defRPr>
      </a:lvl9pPr>
    </p:bodyStyle>
    <p:otherStyle>
      <a:defPPr>
        <a:defRPr lang="en-US"/>
      </a:defPPr>
      <a:lvl1pPr marL="0" algn="l" defTabSz="1187798" rtl="0" eaLnBrk="1" latinLnBrk="0" hangingPunct="1">
        <a:defRPr sz="2338" kern="1200">
          <a:solidFill>
            <a:schemeClr val="tx1"/>
          </a:solidFill>
          <a:latin typeface="Arial"/>
          <a:ea typeface="+mn-ea"/>
          <a:cs typeface="+mn-cs"/>
        </a:defRPr>
      </a:lvl1pPr>
      <a:lvl2pPr marL="593900" algn="l" defTabSz="1187798" rtl="0" eaLnBrk="1" latinLnBrk="0" hangingPunct="1">
        <a:defRPr sz="2338" kern="1200">
          <a:solidFill>
            <a:schemeClr val="tx1"/>
          </a:solidFill>
          <a:latin typeface="Arial"/>
          <a:ea typeface="+mn-ea"/>
          <a:cs typeface="+mn-cs"/>
        </a:defRPr>
      </a:lvl2pPr>
      <a:lvl3pPr marL="1187798" algn="l" defTabSz="1187798" rtl="0" eaLnBrk="1" latinLnBrk="0" hangingPunct="1">
        <a:defRPr sz="2338" kern="1200">
          <a:solidFill>
            <a:schemeClr val="tx1"/>
          </a:solidFill>
          <a:latin typeface="Arial"/>
          <a:ea typeface="+mn-ea"/>
          <a:cs typeface="+mn-cs"/>
        </a:defRPr>
      </a:lvl3pPr>
      <a:lvl4pPr marL="1781699" algn="l" defTabSz="1187798" rtl="0" eaLnBrk="1" latinLnBrk="0" hangingPunct="1">
        <a:defRPr sz="2338" kern="1200">
          <a:solidFill>
            <a:schemeClr val="tx1"/>
          </a:solidFill>
          <a:latin typeface="Arial"/>
          <a:ea typeface="+mn-ea"/>
          <a:cs typeface="+mn-cs"/>
        </a:defRPr>
      </a:lvl4pPr>
      <a:lvl5pPr marL="2375598" algn="l" defTabSz="1187798" rtl="0" eaLnBrk="1" latinLnBrk="0" hangingPunct="1">
        <a:defRPr sz="2338" kern="1200">
          <a:solidFill>
            <a:schemeClr val="tx1"/>
          </a:solidFill>
          <a:latin typeface="Arial"/>
          <a:ea typeface="+mn-ea"/>
          <a:cs typeface="+mn-cs"/>
        </a:defRPr>
      </a:lvl5pPr>
      <a:lvl6pPr marL="2969497" algn="l" defTabSz="1187798" rtl="0" eaLnBrk="1" latinLnBrk="0" hangingPunct="1">
        <a:defRPr sz="2338" kern="1200">
          <a:solidFill>
            <a:schemeClr val="tx1"/>
          </a:solidFill>
          <a:latin typeface="Arial"/>
          <a:ea typeface="+mn-ea"/>
          <a:cs typeface="+mn-cs"/>
        </a:defRPr>
      </a:lvl6pPr>
      <a:lvl7pPr marL="3563396" algn="l" defTabSz="1187798" rtl="0" eaLnBrk="1" latinLnBrk="0" hangingPunct="1">
        <a:defRPr sz="2338" kern="1200">
          <a:solidFill>
            <a:schemeClr val="tx1"/>
          </a:solidFill>
          <a:latin typeface="Arial"/>
          <a:ea typeface="+mn-ea"/>
          <a:cs typeface="+mn-cs"/>
        </a:defRPr>
      </a:lvl7pPr>
      <a:lvl8pPr marL="4157297" algn="l" defTabSz="1187798" rtl="0" eaLnBrk="1" latinLnBrk="0" hangingPunct="1">
        <a:defRPr sz="2338" kern="1200">
          <a:solidFill>
            <a:schemeClr val="tx1"/>
          </a:solidFill>
          <a:latin typeface="Arial"/>
          <a:ea typeface="+mn-ea"/>
          <a:cs typeface="+mn-cs"/>
        </a:defRPr>
      </a:lvl8pPr>
      <a:lvl9pPr marL="4751195" algn="l" defTabSz="1187798" rtl="0" eaLnBrk="1" latinLnBrk="0" hangingPunct="1">
        <a:defRPr sz="2338" kern="1200">
          <a:solidFill>
            <a:schemeClr val="tx1"/>
          </a:solidFill>
          <a:latin typeface="Arial"/>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7.xml"/><Relationship Id="rId7"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10" Type="http://schemas.openxmlformats.org/officeDocument/2006/relationships/image" Target="../media/image23.png"/><Relationship Id="rId4" Type="http://schemas.openxmlformats.org/officeDocument/2006/relationships/tags" Target="../tags/tag8.xml"/><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9.xml.rels><?xml version="1.0" encoding="UTF-8" standalone="yes"?>
<Relationships xmlns="http://schemas.openxmlformats.org/package/2006/relationships"><Relationship Id="rId2" Type="http://schemas.openxmlformats.org/officeDocument/2006/relationships/hyperlink" Target="https://developer.huawei.com/consumer/en/"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mailto:xxx@Huawei.com" TargetMode="External"/><Relationship Id="rId2" Type="http://schemas.openxmlformats.org/officeDocument/2006/relationships/hyperlink" Target="https://developer.huawei.com/consumer/en/doc/development/HMSCore-Guides-V5/publisher-service-introduction-0000001050064960-V5"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mailto:developersa@huawei.com" TargetMode="External"/><Relationship Id="rId1" Type="http://schemas.openxmlformats.org/officeDocument/2006/relationships/slideLayout" Target="../slideLayouts/slideLayout4.xml"/><Relationship Id="rId5" Type="http://schemas.openxmlformats.org/officeDocument/2006/relationships/hyperlink" Target="https://forums.developer.huawei.com/forumPortal/en/home" TargetMode="External"/><Relationship Id="rId4" Type="http://schemas.openxmlformats.org/officeDocument/2006/relationships/hyperlink" Target="https://developer.huawei.com/consumer/en/support/feedback/#/"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98116" y="641366"/>
            <a:ext cx="6677512" cy="2862322"/>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Registering as a HUAWEI Developer </a:t>
            </a:r>
          </a:p>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and Making Money with HUAWEI Ads Kit </a:t>
            </a:r>
            <a:endParaRPr lang="zh-CN" altLang="en-US"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8564" y="4119710"/>
            <a:ext cx="1715108" cy="1143405"/>
          </a:xfrm>
          <a:prstGeom prst="rect">
            <a:avLst/>
          </a:prstGeom>
        </p:spPr>
      </p:pic>
    </p:spTree>
    <p:extLst>
      <p:ext uri="{BB962C8B-B14F-4D97-AF65-F5344CB8AC3E}">
        <p14:creationId xmlns:p14="http://schemas.microsoft.com/office/powerpoint/2010/main" val="26793702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Identity Verification</a:t>
            </a:r>
          </a:p>
        </p:txBody>
      </p:sp>
      <p:sp>
        <p:nvSpPr>
          <p:cNvPr id="3" name="Rectangle 2"/>
          <p:cNvSpPr/>
          <p:nvPr/>
        </p:nvSpPr>
        <p:spPr>
          <a:xfrm>
            <a:off x="139442" y="776470"/>
            <a:ext cx="12057321" cy="2022861"/>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To get your identity </a:t>
            </a:r>
            <a:r>
              <a:rPr lang="en-US" altLang="zh-CN" sz="22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verified, sign in to the HUAWEI Developer platform with </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HUAWEI ID and click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Console</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or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Identity verification</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in the upper right corner to go to the identity verification </a:t>
            </a:r>
            <a:r>
              <a:rPr lang="en-US" altLang="zh-CN" sz="22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page</a:t>
            </a:r>
            <a:endPar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1422"/>
            <a:ext cx="12196763" cy="4061637"/>
          </a:xfrm>
          <a:prstGeom prst="rect">
            <a:avLst/>
          </a:prstGeom>
        </p:spPr>
      </p:pic>
    </p:spTree>
    <p:extLst>
      <p:ext uri="{BB962C8B-B14F-4D97-AF65-F5344CB8AC3E}">
        <p14:creationId xmlns:p14="http://schemas.microsoft.com/office/powerpoint/2010/main" val="11328788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Identity Verification</a:t>
            </a:r>
          </a:p>
        </p:txBody>
      </p:sp>
      <p:sp>
        <p:nvSpPr>
          <p:cNvPr id="3" name="Rectangle 2"/>
          <p:cNvSpPr/>
          <p:nvPr/>
        </p:nvSpPr>
        <p:spPr>
          <a:xfrm>
            <a:off x="260497" y="791283"/>
            <a:ext cx="12057321" cy="1466235"/>
          </a:xfrm>
          <a:prstGeom prst="rect">
            <a:avLst/>
          </a:prstGeom>
        </p:spPr>
        <p:txBody>
          <a:bodyPr wrap="square">
            <a:spAutoFit/>
          </a:bodyPr>
          <a:lstStyle/>
          <a:p>
            <a:pPr fontAlgn="base">
              <a:lnSpc>
                <a:spcPct val="200000"/>
              </a:lnSpc>
            </a:pPr>
            <a:r>
              <a:rPr lang="en-US" altLang="zh-CN" sz="2400" dirty="0">
                <a:solidFill>
                  <a:schemeClr val="tx2"/>
                </a:solidFill>
              </a:rPr>
              <a:t>You must be of legal age in your country or region</a:t>
            </a:r>
            <a:r>
              <a:rPr lang="en-US" altLang="zh-CN" sz="2400" dirty="0" smtClean="0">
                <a:solidFill>
                  <a:schemeClr val="tx2"/>
                </a:solidFill>
              </a:rPr>
              <a:t>. On </a:t>
            </a:r>
            <a:r>
              <a:rPr lang="en-US" altLang="zh-CN" sz="2400" dirty="0">
                <a:solidFill>
                  <a:schemeClr val="tx2"/>
                </a:solidFill>
              </a:rPr>
              <a:t>the page for selecting a developer type, click </a:t>
            </a:r>
            <a:r>
              <a:rPr lang="en-US" altLang="zh-CN" sz="2400" b="1" dirty="0">
                <a:solidFill>
                  <a:schemeClr val="tx2"/>
                </a:solidFill>
              </a:rPr>
              <a:t>Next</a:t>
            </a:r>
            <a:r>
              <a:rPr lang="en-US" altLang="zh-CN" sz="2400" dirty="0">
                <a:solidFill>
                  <a:schemeClr val="tx2"/>
                </a:solidFill>
              </a:rPr>
              <a:t> under </a:t>
            </a:r>
            <a:r>
              <a:rPr lang="en-US" altLang="zh-CN" sz="2400" b="1" dirty="0">
                <a:solidFill>
                  <a:schemeClr val="tx2"/>
                </a:solidFill>
              </a:rPr>
              <a:t>Individual</a:t>
            </a:r>
            <a:r>
              <a:rPr lang="en-US" altLang="zh-CN" sz="2400" dirty="0"/>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60428"/>
            <a:ext cx="12196763" cy="4625162"/>
          </a:xfrm>
          <a:prstGeom prst="rect">
            <a:avLst/>
          </a:prstGeom>
        </p:spPr>
      </p:pic>
    </p:spTree>
    <p:extLst>
      <p:ext uri="{BB962C8B-B14F-4D97-AF65-F5344CB8AC3E}">
        <p14:creationId xmlns:p14="http://schemas.microsoft.com/office/powerpoint/2010/main" val="21701000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8" y="328399"/>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63186" y="1266126"/>
            <a:ext cx="12079804" cy="3675686"/>
          </a:xfrm>
          <a:prstGeom prst="rect">
            <a:avLst/>
          </a:prstGeom>
        </p:spPr>
        <p:txBody>
          <a:bodyPr wrap="square">
            <a:spAutoFit/>
          </a:bodyPr>
          <a:lstStyle/>
          <a:p>
            <a:pPr fontAlgn="base">
              <a:lnSpc>
                <a:spcPct val="200000"/>
              </a:lnSpc>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HUAWEI Developers supports multiple identity document combinations for verification, including:</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 card + bank document</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Passport + bank document</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Other supporting documents (such as driver's license) + bank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document</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273257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186" y="0"/>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735490"/>
            <a:ext cx="12079804" cy="6186309"/>
          </a:xfrm>
          <a:prstGeom prst="rect">
            <a:avLst/>
          </a:prstGeom>
        </p:spPr>
        <p:txBody>
          <a:bodyPr wrap="square">
            <a:spAutoFit/>
          </a:bodyPr>
          <a:lstStyle/>
          <a:p>
            <a:pPr fontAlgn="base">
              <a:lnSpc>
                <a:spcPct val="150000"/>
              </a:lnSpc>
            </a:pP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NOTE:</a:t>
            </a:r>
          </a:p>
          <a:p>
            <a:pPr marL="342900" indent="-342900" fontAlgn="base">
              <a:lnSpc>
                <a:spcPct val="15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card: Upload a scan of your ID card with your full name in English and a clear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photo</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15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Bank document: Upload a scan of your bank card, bank book, bank account opening confirmation letter, bank statement, or any other legally valid document issued by the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bank</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15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Passport: Upload a scan of your passport with your full name in English and a clear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photo</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15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Other supporting documents: Upload scans of other supporting documents with your full name in English and a clear photo. The document should contain your full name in English and have a validity period of at least 6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months</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6295840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Identity Verification</a:t>
            </a:r>
          </a:p>
        </p:txBody>
      </p:sp>
      <p:sp>
        <p:nvSpPr>
          <p:cNvPr id="3" name="Rectangle 2"/>
          <p:cNvSpPr/>
          <p:nvPr/>
        </p:nvSpPr>
        <p:spPr>
          <a:xfrm>
            <a:off x="260497" y="546734"/>
            <a:ext cx="12057321" cy="721031"/>
          </a:xfrm>
          <a:prstGeom prst="rect">
            <a:avLst/>
          </a:prstGeom>
        </p:spPr>
        <p:txBody>
          <a:bodyPr wrap="square">
            <a:spAutoFit/>
          </a:bodyPr>
          <a:lstStyle/>
          <a:p>
            <a:pPr fontAlgn="base">
              <a:lnSpc>
                <a:spcPct val="200000"/>
              </a:lnSpc>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 your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Parameters marked with a red asterisk (*) are mandatory.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12196763" cy="5486400"/>
          </a:xfrm>
          <a:prstGeom prst="rect">
            <a:avLst/>
          </a:prstGeom>
        </p:spPr>
      </p:pic>
    </p:spTree>
    <p:extLst>
      <p:ext uri="{BB962C8B-B14F-4D97-AF65-F5344CB8AC3E}">
        <p14:creationId xmlns:p14="http://schemas.microsoft.com/office/powerpoint/2010/main" val="211116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panose="020B0604020202020204" pitchFamily="34" charset="0"/>
                <a:ea typeface="华文细黑" panose="02010600040101010101" pitchFamily="2" charset="-122"/>
                <a:cs typeface="Huawei Sans" panose="020C0503030203020204" pitchFamily="34" charset="0"/>
              </a:rPr>
              <a:t>Individual Developer Identity Verification</a:t>
            </a:r>
          </a:p>
        </p:txBody>
      </p:sp>
      <p:sp>
        <p:nvSpPr>
          <p:cNvPr id="3" name="Rectangle 2"/>
          <p:cNvSpPr/>
          <p:nvPr/>
        </p:nvSpPr>
        <p:spPr>
          <a:xfrm>
            <a:off x="260497" y="791283"/>
            <a:ext cx="12057321" cy="1557349"/>
          </a:xfrm>
          <a:prstGeom prst="rect">
            <a:avLst/>
          </a:prstGeom>
        </p:spPr>
        <p:txBody>
          <a:bodyPr wrap="square">
            <a:spAutoFit/>
          </a:bodyPr>
          <a:lstStyle/>
          <a:p>
            <a:pPr fontAlgn="base">
              <a:lnSpc>
                <a:spcPct val="150000"/>
              </a:lnSpc>
            </a:pP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Upload scans of your identity </a:t>
            </a:r>
            <a:r>
              <a:rPr lang="en-US" altLang="zh-CN" sz="22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documents. Using </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 ID card + bank document as an example, select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 card + Bank document</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and upload scans of your ID card and bank document with your full name on them.</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45488"/>
            <a:ext cx="12196763" cy="4412512"/>
          </a:xfrm>
          <a:prstGeom prst="rect">
            <a:avLst/>
          </a:prstGeom>
        </p:spPr>
      </p:pic>
    </p:spTree>
    <p:extLst>
      <p:ext uri="{BB962C8B-B14F-4D97-AF65-F5344CB8AC3E}">
        <p14:creationId xmlns:p14="http://schemas.microsoft.com/office/powerpoint/2010/main" val="4120567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panose="020B0604020202020204" pitchFamily="34" charset="0"/>
                <a:ea typeface="华文细黑" panose="02010600040101010101" pitchFamily="2" charset="-122"/>
                <a:cs typeface="Huawei Sans" panose="020C0503030203020204" pitchFamily="34" charset="0"/>
              </a:rPr>
              <a:t>Individual Developer Identity Verification</a:t>
            </a:r>
          </a:p>
        </p:txBody>
      </p:sp>
      <p:sp>
        <p:nvSpPr>
          <p:cNvPr id="3" name="Rectangle 2"/>
          <p:cNvSpPr/>
          <p:nvPr/>
        </p:nvSpPr>
        <p:spPr>
          <a:xfrm>
            <a:off x="260497" y="791283"/>
            <a:ext cx="12057321" cy="1815882"/>
          </a:xfrm>
          <a:prstGeom prst="rect">
            <a:avLst/>
          </a:prstGeom>
        </p:spPr>
        <p:txBody>
          <a:bodyPr wrap="square">
            <a:spAutoFit/>
          </a:bodyPr>
          <a:lstStyle/>
          <a:p>
            <a:pPr fontAlgn="base">
              <a:lnSpc>
                <a:spcPct val="150000"/>
              </a:lnSpc>
            </a:pP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Read and confirm the Statement About HUAWEI Developer and Privacy and HUAWEI Developer Service Agreement, and click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Submit</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t>
            </a:r>
          </a:p>
          <a:p>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r>
            <a:b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br>
            <a:endPar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1963"/>
            <a:ext cx="12196764" cy="4976037"/>
          </a:xfrm>
          <a:prstGeom prst="rect">
            <a:avLst/>
          </a:prstGeom>
        </p:spPr>
      </p:pic>
    </p:spTree>
    <p:extLst>
      <p:ext uri="{BB962C8B-B14F-4D97-AF65-F5344CB8AC3E}">
        <p14:creationId xmlns:p14="http://schemas.microsoft.com/office/powerpoint/2010/main" val="1875839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308344"/>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Individual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1178235"/>
            <a:ext cx="12079804" cy="5262979"/>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HUAWEI Developers will complete the review within 1 to 2 working days and send the review result to your email address provided in the contact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also check the review result in the notification banner at the top of the HUAWEI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 platform</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 have any questions during identity verification,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contact our customer service team by visiting  https</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://developer.huawei.com/consumer/en/support/feedback/#/</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488221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sp>
        <p:nvSpPr>
          <p:cNvPr id="3" name="Rectangle 2"/>
          <p:cNvSpPr/>
          <p:nvPr/>
        </p:nvSpPr>
        <p:spPr>
          <a:xfrm>
            <a:off x="139442" y="776470"/>
            <a:ext cx="12057321" cy="2022861"/>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To get your identity </a:t>
            </a:r>
            <a:r>
              <a:rPr lang="en-US" altLang="zh-CN" sz="22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verified, sign in to the HUAWEI Developer platform with </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HUAWEI ID and click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Console</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or </a:t>
            </a:r>
            <a:r>
              <a:rPr lang="en-US" altLang="zh-CN" sz="22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Identity verification</a:t>
            </a:r>
            <a:r>
              <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in the upper right corner to go to the identity verification </a:t>
            </a:r>
            <a:r>
              <a:rPr lang="en-US" altLang="zh-CN" sz="22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page</a:t>
            </a:r>
            <a:endParaRPr lang="en-US" altLang="zh-CN" sz="22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1422"/>
            <a:ext cx="12196763" cy="4061637"/>
          </a:xfrm>
          <a:prstGeom prst="rect">
            <a:avLst/>
          </a:prstGeom>
        </p:spPr>
      </p:pic>
    </p:spTree>
    <p:extLst>
      <p:ext uri="{BB962C8B-B14F-4D97-AF65-F5344CB8AC3E}">
        <p14:creationId xmlns:p14="http://schemas.microsoft.com/office/powerpoint/2010/main" val="3619208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0"/>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680344"/>
            <a:ext cx="12079804" cy="6186309"/>
          </a:xfrm>
          <a:prstGeom prst="rect">
            <a:avLst/>
          </a:prstGeom>
        </p:spPr>
        <p:txBody>
          <a:bodyPr wrap="square">
            <a:spAutoFit/>
          </a:bodyPr>
          <a:lstStyle/>
          <a:p>
            <a:pPr marL="342900" indent="-342900" fontAlgn="base">
              <a:lnSpc>
                <a:spcPct val="15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can use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DUNS number of your company for identity verification.</a:t>
            </a:r>
          </a:p>
          <a:p>
            <a:pPr marL="342900" indent="-342900" fontAlgn="base">
              <a:lnSpc>
                <a:spcPct val="15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Data Universal Numbering System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organises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commercial information by assigning each company a unique, internationally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recognised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9-digit identifier.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To look up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what your company's DUNS number is,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access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DUNS number lookup page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on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official DUNS website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using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company name and address</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This can be accessed by visiting </a:t>
            </a:r>
            <a:r>
              <a:rPr lang="en-ZA"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http://www.dnb.com/duns-number/lookup.html</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15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DUNS number needs to be active. Ensure it has been renewed in DUNS within the last two years</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The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company information used for identity verification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on the HUAWEI Developer platform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must match the information verified by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DUNS</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15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your company does not have a DUNS number, apply for one on the official DUNS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website by visiting </a:t>
            </a:r>
            <a:r>
              <a:rPr lang="en-ZA"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http://</a:t>
            </a:r>
            <a:r>
              <a:rPr lang="en-ZA"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www.dnb.com</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677789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638383" y="1533767"/>
            <a:ext cx="4003019" cy="431593"/>
          </a:xfrm>
          <a:prstGeom prst="rect">
            <a:avLst/>
          </a:prstGeom>
        </p:spPr>
        <p:txBody>
          <a:bodyPr wrap="none">
            <a:spAutoFit/>
          </a:bodyPr>
          <a:lstStyle/>
          <a:p>
            <a:pPr defTabSz="914423">
              <a:lnSpc>
                <a:spcPct val="120000"/>
              </a:lnSpc>
              <a:spcBef>
                <a:spcPct val="0"/>
              </a:spcBef>
            </a:pPr>
            <a:r>
              <a:rPr lang="en-US" sz="20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sym typeface="Huawei Font"/>
              </a:rPr>
              <a:t>I. </a:t>
            </a:r>
            <a:r>
              <a:rPr lang="en-US" sz="20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sym typeface="Huawei Font"/>
              </a:rPr>
              <a:t>Developer Account Registration</a:t>
            </a:r>
            <a:endParaRPr lang="en-US" sz="20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sym typeface="Huawei Font"/>
            </a:endParaRPr>
          </a:p>
        </p:txBody>
      </p:sp>
      <p:sp>
        <p:nvSpPr>
          <p:cNvPr id="29" name="矩形 28"/>
          <p:cNvSpPr/>
          <p:nvPr/>
        </p:nvSpPr>
        <p:spPr>
          <a:xfrm>
            <a:off x="6638383" y="4151531"/>
            <a:ext cx="2866490" cy="387798"/>
          </a:xfrm>
          <a:prstGeom prst="rect">
            <a:avLst/>
          </a:prstGeom>
        </p:spPr>
        <p:txBody>
          <a:bodyPr wrap="none">
            <a:spAutoFit/>
          </a:bodyPr>
          <a:lstStyle/>
          <a:p>
            <a:pPr defTabSz="914423">
              <a:lnSpc>
                <a:spcPct val="120000"/>
              </a:lnSpc>
              <a:spcBef>
                <a:spcPct val="0"/>
              </a:spcBef>
            </a:pPr>
            <a:r>
              <a:rPr lang="en-US" sz="16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IV. HUAWEI Ads Advantages</a:t>
            </a:r>
          </a:p>
        </p:txBody>
      </p:sp>
      <p:sp>
        <p:nvSpPr>
          <p:cNvPr id="30" name="矩形 29"/>
          <p:cNvSpPr/>
          <p:nvPr/>
        </p:nvSpPr>
        <p:spPr>
          <a:xfrm>
            <a:off x="6638383" y="2397571"/>
            <a:ext cx="1648208" cy="363754"/>
          </a:xfrm>
          <a:prstGeom prst="rect">
            <a:avLst/>
          </a:prstGeom>
        </p:spPr>
        <p:txBody>
          <a:bodyPr wrap="none">
            <a:spAutoFit/>
          </a:bodyPr>
          <a:lstStyle/>
          <a:p>
            <a:pPr defTabSz="914423">
              <a:lnSpc>
                <a:spcPct val="120000"/>
              </a:lnSpc>
              <a:spcBef>
                <a:spcPct val="0"/>
              </a:spcBef>
            </a:pPr>
            <a:r>
              <a:rPr lang="en-US" sz="16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II. HUAWEI Ads</a:t>
            </a:r>
          </a:p>
        </p:txBody>
      </p:sp>
      <p:sp>
        <p:nvSpPr>
          <p:cNvPr id="31" name="矩形 30"/>
          <p:cNvSpPr/>
          <p:nvPr/>
        </p:nvSpPr>
        <p:spPr>
          <a:xfrm>
            <a:off x="6638383" y="3287727"/>
            <a:ext cx="2619628" cy="363754"/>
          </a:xfrm>
          <a:prstGeom prst="rect">
            <a:avLst/>
          </a:prstGeom>
        </p:spPr>
        <p:txBody>
          <a:bodyPr wrap="none">
            <a:spAutoFit/>
          </a:bodyPr>
          <a:lstStyle/>
          <a:p>
            <a:pPr defTabSz="914423">
              <a:lnSpc>
                <a:spcPct val="120000"/>
              </a:lnSpc>
              <a:spcBef>
                <a:spcPct val="0"/>
              </a:spcBef>
            </a:pPr>
            <a:r>
              <a:rPr lang="en-US" sz="16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4" name="直接连接符 33"/>
          <p:cNvCxnSpPr/>
          <p:nvPr/>
        </p:nvCxnSpPr>
        <p:spPr>
          <a:xfrm flipH="1">
            <a:off x="5141767" y="3468449"/>
            <a:ext cx="121917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768942" y="5235587"/>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3169845"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cxnSp>
        <p:nvCxnSpPr>
          <p:cNvPr id="39" name="直接连接符 38"/>
          <p:cNvCxnSpPr/>
          <p:nvPr/>
        </p:nvCxnSpPr>
        <p:spPr>
          <a:xfrm flipH="1">
            <a:off x="4941650" y="2591470"/>
            <a:ext cx="1419292"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470758" y="237111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sp>
        <p:nvSpPr>
          <p:cNvPr id="41" name="椭圆 40"/>
          <p:cNvSpPr/>
          <p:nvPr/>
        </p:nvSpPr>
        <p:spPr>
          <a:xfrm>
            <a:off x="4481801" y="412090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sp>
        <p:nvSpPr>
          <p:cNvPr id="42" name="椭圆 41"/>
          <p:cNvSpPr/>
          <p:nvPr/>
        </p:nvSpPr>
        <p:spPr>
          <a:xfrm>
            <a:off x="3178423" y="5011834"/>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cxnSp>
        <p:nvCxnSpPr>
          <p:cNvPr id="43" name="直接连接符 42"/>
          <p:cNvCxnSpPr/>
          <p:nvPr/>
        </p:nvCxnSpPr>
        <p:spPr>
          <a:xfrm flipH="1">
            <a:off x="3768942" y="1720960"/>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612039" y="5041688"/>
            <a:ext cx="1954381" cy="387798"/>
          </a:xfrm>
          <a:prstGeom prst="rect">
            <a:avLst/>
          </a:prstGeom>
        </p:spPr>
        <p:txBody>
          <a:bodyPr wrap="none">
            <a:spAutoFit/>
          </a:bodyPr>
          <a:lstStyle/>
          <a:p>
            <a:pPr defTabSz="914423">
              <a:lnSpc>
                <a:spcPct val="120000"/>
              </a:lnSpc>
              <a:spcBef>
                <a:spcPct val="0"/>
              </a:spcBef>
            </a:pPr>
            <a:r>
              <a:rPr lang="en-US" sz="16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VI. Service Support</a:t>
            </a:r>
          </a:p>
        </p:txBody>
      </p:sp>
      <p:sp>
        <p:nvSpPr>
          <p:cNvPr id="45" name="椭圆 44"/>
          <p:cNvSpPr/>
          <p:nvPr/>
        </p:nvSpPr>
        <p:spPr>
          <a:xfrm>
            <a:off x="4700085" y="324392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6" name="直接连接符 45"/>
          <p:cNvCxnSpPr/>
          <p:nvPr/>
        </p:nvCxnSpPr>
        <p:spPr>
          <a:xfrm flipH="1">
            <a:off x="4941651" y="4345429"/>
            <a:ext cx="1419291"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85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sp>
        <p:nvSpPr>
          <p:cNvPr id="3" name="Rectangle 2"/>
          <p:cNvSpPr/>
          <p:nvPr/>
        </p:nvSpPr>
        <p:spPr>
          <a:xfrm>
            <a:off x="260497" y="631795"/>
            <a:ext cx="12057321" cy="726161"/>
          </a:xfrm>
          <a:prstGeom prst="rect">
            <a:avLst/>
          </a:prstGeom>
        </p:spPr>
        <p:txBody>
          <a:bodyPr wrap="square">
            <a:spAutoFit/>
          </a:bodyPr>
          <a:lstStyle/>
          <a:p>
            <a:pPr fontAlgn="base">
              <a:lnSpc>
                <a:spcPct val="200000"/>
              </a:lnSpc>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On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page for selecting a developer type, click </a:t>
            </a:r>
            <a:r>
              <a:rPr lang="en-US" altLang="zh-CN" sz="24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Next</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under </a:t>
            </a: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a:t>
            </a:r>
            <a:r>
              <a:rPr lang="en-US" altLang="zh-CN" sz="2400" dirty="0" smtClean="0"/>
              <a:t>.</a:t>
            </a:r>
            <a:endParaRPr lang="en-US" altLang="zh-C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113"/>
            <a:ext cx="12196763" cy="5281887"/>
          </a:xfrm>
          <a:prstGeom prst="rect">
            <a:avLst/>
          </a:prstGeom>
        </p:spPr>
      </p:pic>
    </p:spTree>
    <p:extLst>
      <p:ext uri="{BB962C8B-B14F-4D97-AF65-F5344CB8AC3E}">
        <p14:creationId xmlns:p14="http://schemas.microsoft.com/office/powerpoint/2010/main" val="1908836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357328"/>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sp>
        <p:nvSpPr>
          <p:cNvPr id="3" name="Rectangle 2"/>
          <p:cNvSpPr/>
          <p:nvPr/>
        </p:nvSpPr>
        <p:spPr>
          <a:xfrm>
            <a:off x="260497" y="1142158"/>
            <a:ext cx="11936266" cy="3046988"/>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 your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identity information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and contact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 Parameters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marked with a red asterisk (*) are mandatory</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Read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and confirm the Statement About HUAWEI Developer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and Privacy</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and HUAWEI Developer Service Agreement, and click </a:t>
            </a: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Submit</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80552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66954"/>
            <a:ext cx="5922334" cy="59910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125" y="866954"/>
            <a:ext cx="5689637" cy="5991046"/>
          </a:xfrm>
          <a:prstGeom prst="rect">
            <a:avLst/>
          </a:prstGeom>
        </p:spPr>
      </p:pic>
    </p:spTree>
    <p:extLst>
      <p:ext uri="{BB962C8B-B14F-4D97-AF65-F5344CB8AC3E}">
        <p14:creationId xmlns:p14="http://schemas.microsoft.com/office/powerpoint/2010/main" val="3480388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308344"/>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1178235"/>
            <a:ext cx="12079804" cy="5262979"/>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HUAWEI Developers will complete the review within 1 to 2 working days and send the review result to your email address provided in the contact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also check the review result in the notification banner at the top of the HUAWEI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 platform</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 have any questions during identity verification,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contact our customer service team by visiting  https</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://developer.huawei.com/consumer/en/support/feedback/#/</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529445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202019"/>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986849"/>
            <a:ext cx="12079804" cy="4524315"/>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also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use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business license for identity verification instead of your DUNS number</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business license is a legal document issued by a local government agency that allows you to start and operate a business. It contains your company name, registration number, tax number, registration time, and other basic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Prepare your company's business license before identity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verification</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007817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sp>
        <p:nvSpPr>
          <p:cNvPr id="3" name="Rectangle 2"/>
          <p:cNvSpPr/>
          <p:nvPr/>
        </p:nvSpPr>
        <p:spPr>
          <a:xfrm>
            <a:off x="260497" y="791283"/>
            <a:ext cx="12057321" cy="646331"/>
          </a:xfrm>
          <a:prstGeom prst="rect">
            <a:avLst/>
          </a:prstGeom>
        </p:spPr>
        <p:txBody>
          <a:bodyPr wrap="square">
            <a:spAutoFit/>
          </a:bodyPr>
          <a:lstStyle/>
          <a:p>
            <a:pPr fontAlgn="base">
              <a:lnSpc>
                <a:spcPct val="150000"/>
              </a:lnSpc>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On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page for selecting a developer type, click </a:t>
            </a:r>
            <a:r>
              <a:rPr lang="en-US" altLang="zh-CN" sz="24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Next</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under </a:t>
            </a: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a:t>
            </a:r>
            <a:r>
              <a:rPr lang="en-US" altLang="zh-CN" sz="2400" dirty="0" smtClean="0"/>
              <a:t>.</a:t>
            </a:r>
            <a:endParaRPr lang="en-US" altLang="zh-C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113"/>
            <a:ext cx="12196763" cy="5281887"/>
          </a:xfrm>
          <a:prstGeom prst="rect">
            <a:avLst/>
          </a:prstGeom>
        </p:spPr>
      </p:pic>
    </p:spTree>
    <p:extLst>
      <p:ext uri="{BB962C8B-B14F-4D97-AF65-F5344CB8AC3E}">
        <p14:creationId xmlns:p14="http://schemas.microsoft.com/office/powerpoint/2010/main" val="3598345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385045"/>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sp>
        <p:nvSpPr>
          <p:cNvPr id="3" name="Rectangle 2"/>
          <p:cNvSpPr/>
          <p:nvPr/>
        </p:nvSpPr>
        <p:spPr>
          <a:xfrm>
            <a:off x="139442" y="1265568"/>
            <a:ext cx="12057321" cy="3785652"/>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Click</a:t>
            </a:r>
            <a:r>
              <a:rPr lang="en-US" altLang="zh-CN" sz="24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I don't have a DUNS number</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 to show the business license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parameters</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your identity information and contact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Parameters marked with a red asterisk (*) are mandatory</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Read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and confirm the Statement About HUAWEI Developer and Privacy and HUAWEI Developer Service Agreement, and click </a:t>
            </a: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Submit</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568168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0497" y="6453"/>
            <a:ext cx="11536325"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Identity Verification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6714"/>
            <a:ext cx="5741581" cy="58012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637" y="1056715"/>
            <a:ext cx="5849126" cy="5801286"/>
          </a:xfrm>
          <a:prstGeom prst="rect">
            <a:avLst/>
          </a:prstGeom>
        </p:spPr>
      </p:pic>
    </p:spTree>
    <p:extLst>
      <p:ext uri="{BB962C8B-B14F-4D97-AF65-F5344CB8AC3E}">
        <p14:creationId xmlns:p14="http://schemas.microsoft.com/office/powerpoint/2010/main" val="3894392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308344"/>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Enterprise Developer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dentify </a:t>
            </a:r>
            <a:r>
              <a:rPr lang="en-US" altLang="zh-CN" sz="4500" b="1"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a:t>
            </a:r>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erification</a:t>
            </a:r>
          </a:p>
        </p:txBody>
      </p:sp>
      <p:sp>
        <p:nvSpPr>
          <p:cNvPr id="3" name="Rectangle 2"/>
          <p:cNvSpPr/>
          <p:nvPr/>
        </p:nvSpPr>
        <p:spPr>
          <a:xfrm>
            <a:off x="116959" y="1178235"/>
            <a:ext cx="12079804" cy="5262979"/>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HUAWEI Developers will complete the review within 1 to 2 working days and send the review result to your email address provided in the contact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information</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also check the review result in the notification banner at the top of the HUAWEI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 platform</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 have any questions during identity verification,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you </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can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contact our customer service team by visiting  https</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://developer.huawei.com/consumer/en/support/feedback/#/</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806025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19286"/>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Merchant Service </a:t>
            </a:r>
          </a:p>
        </p:txBody>
      </p:sp>
      <p:sp>
        <p:nvSpPr>
          <p:cNvPr id="3" name="Rectangle 2"/>
          <p:cNvSpPr/>
          <p:nvPr/>
        </p:nvSpPr>
        <p:spPr>
          <a:xfrm>
            <a:off x="223284" y="804116"/>
            <a:ext cx="12079804" cy="3046988"/>
          </a:xfrm>
          <a:prstGeom prst="rect">
            <a:avLst/>
          </a:prstGeom>
        </p:spPr>
        <p:txBody>
          <a:bodyPr wrap="square">
            <a:spAutoFit/>
          </a:bodyPr>
          <a:lstStyle/>
          <a:p>
            <a:pPr fontAlgn="base">
              <a:lnSpc>
                <a:spcPct val="200000"/>
              </a:lnSpc>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Enabling the merchant service is a prerequisite for developers to distribute paid content such as the HUAWEI Ads Kit. The bank account and currency information that you enter when enabling the Merchant Service will be used to receive shared revenue from HUAWEI. Merchant Service is available for both individual and enterprise developers. </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84" y="3944679"/>
            <a:ext cx="11748976" cy="2649020"/>
          </a:xfrm>
          <a:prstGeom prst="rect">
            <a:avLst/>
          </a:prstGeom>
        </p:spPr>
      </p:pic>
    </p:spTree>
    <p:extLst>
      <p:ext uri="{BB962C8B-B14F-4D97-AF65-F5344CB8AC3E}">
        <p14:creationId xmlns:p14="http://schemas.microsoft.com/office/powerpoint/2010/main" val="3217624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58883" y="1156746"/>
            <a:ext cx="6794470" cy="1785104"/>
          </a:xfrm>
          <a:prstGeom prst="rect">
            <a:avLst/>
          </a:prstGeom>
          <a:noFill/>
        </p:spPr>
        <p:txBody>
          <a:bodyPr wrap="square" rtlCol="0">
            <a:spAutoFit/>
          </a:bodyPr>
          <a:lstStyle/>
          <a:p>
            <a:pPr algn="ctr" defTabSz="914400"/>
            <a:r>
              <a:rPr lang="en-US" altLang="zh-CN" sz="5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Registering as a HUAWEI Developer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8564" y="4119710"/>
            <a:ext cx="1715108" cy="1143405"/>
          </a:xfrm>
          <a:prstGeom prst="rect">
            <a:avLst/>
          </a:prstGeom>
        </p:spPr>
      </p:pic>
    </p:spTree>
    <p:extLst>
      <p:ext uri="{BB962C8B-B14F-4D97-AF65-F5344CB8AC3E}">
        <p14:creationId xmlns:p14="http://schemas.microsoft.com/office/powerpoint/2010/main" val="23064859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959" y="-16570"/>
            <a:ext cx="11972261"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Merchant Service </a:t>
            </a:r>
          </a:p>
        </p:txBody>
      </p:sp>
      <p:sp>
        <p:nvSpPr>
          <p:cNvPr id="3" name="Rectangle 2"/>
          <p:cNvSpPr/>
          <p:nvPr/>
        </p:nvSpPr>
        <p:spPr>
          <a:xfrm>
            <a:off x="116959" y="804116"/>
            <a:ext cx="12079804" cy="6001643"/>
          </a:xfrm>
          <a:prstGeom prst="rect">
            <a:avLst/>
          </a:prstGeom>
        </p:spPr>
        <p:txBody>
          <a:bodyPr wrap="square">
            <a:spAutoFit/>
          </a:bodyPr>
          <a:lstStyle/>
          <a:p>
            <a:pPr fontAlgn="base">
              <a:lnSpc>
                <a:spcPct val="200000"/>
              </a:lnSpc>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To activate the Merchant Service, follow these steps: </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Log into the HUAWEI Developer platform using your HUAWEI ID</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Go to Console &gt; Settings &gt; Merchant Service </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The Merchant Service page will be displayed. Read the HUAWEI Developer Merchant Service Agreement, and sign it if you agree to all the terms and conditions </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Fill in your bank account information, tax information, desired payment currency and company contact information. Submit these details for review </a:t>
            </a: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Generally you will receive feedback sent to your email address within 2 working days</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019762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15183" y="3618482"/>
            <a:ext cx="2485488" cy="523220"/>
          </a:xfrm>
          <a:prstGeom prst="rect">
            <a:avLst/>
          </a:prstGeom>
          <a:noFill/>
        </p:spPr>
        <p:txBody>
          <a:bodyPr wrap="none" rtlCol="0">
            <a:spAutoFit/>
          </a:bodyPr>
          <a:lstStyle/>
          <a:p>
            <a:pPr algn="ctr" defTabSz="914400"/>
            <a:r>
              <a:rPr lang="en-US" altLang="zh-CN" sz="2800" b="1" dirty="0" smtClean="0">
                <a:solidFill>
                  <a:schemeClr val="tx2"/>
                </a:solidFill>
                <a:latin typeface="Arial" panose="020B0604020202020204" pitchFamily="34" charset="0"/>
                <a:ea typeface="华文细黑" panose="02010600040101010101" pitchFamily="2" charset="-122"/>
                <a:cs typeface="Huawei Sans" panose="020C0503030203020204" pitchFamily="34" charset="0"/>
              </a:rPr>
              <a:t>HUAWEI  </a:t>
            </a:r>
            <a:r>
              <a:rPr lang="en-US" altLang="zh-CN" sz="2800" b="1" dirty="0">
                <a:solidFill>
                  <a:schemeClr val="tx2"/>
                </a:solidFill>
                <a:latin typeface="Arial" panose="020B0604020202020204" pitchFamily="34" charset="0"/>
                <a:ea typeface="华文细黑" panose="02010600040101010101" pitchFamily="2" charset="-122"/>
                <a:cs typeface="Huawei Sans" panose="020C0503030203020204" pitchFamily="34" charset="0"/>
              </a:rPr>
              <a:t>Ads</a:t>
            </a:r>
            <a:endParaRPr lang="zh-CN" altLang="en-US" sz="2800" b="1" dirty="0">
              <a:solidFill>
                <a:schemeClr val="tx2"/>
              </a:solidFill>
              <a:latin typeface="Arial" panose="020B0604020202020204" pitchFamily="34" charset="0"/>
              <a:ea typeface="华文细黑" panose="02010600040101010101" pitchFamily="2" charset="-122"/>
              <a:cs typeface="Huawei Sans" panose="020C0503030203020204" pitchFamily="34" charset="0"/>
            </a:endParaRPr>
          </a:p>
        </p:txBody>
      </p:sp>
      <p:sp>
        <p:nvSpPr>
          <p:cNvPr id="5" name="文本框 4"/>
          <p:cNvSpPr txBox="1"/>
          <p:nvPr/>
        </p:nvSpPr>
        <p:spPr>
          <a:xfrm>
            <a:off x="4962173" y="4036425"/>
            <a:ext cx="1991507" cy="276999"/>
          </a:xfrm>
          <a:prstGeom prst="rect">
            <a:avLst/>
          </a:prstGeom>
          <a:noFill/>
        </p:spPr>
        <p:txBody>
          <a:bodyPr wrap="none" rtlCol="0">
            <a:spAutoFit/>
          </a:bodyPr>
          <a:lstStyle/>
          <a:p>
            <a:pPr algn="ctr" defTabSz="914400"/>
            <a:r>
              <a:rPr lang="en-US" altLang="zh-CN" sz="1200" dirty="0">
                <a:solidFill>
                  <a:schemeClr val="tx2"/>
                </a:solidFill>
                <a:latin typeface="Arial" panose="020B0604020202020204" pitchFamily="34" charset="0"/>
                <a:ea typeface="华文细黑" panose="02010600040101010101" pitchFamily="2" charset="-122"/>
                <a:cs typeface="Huawei Sans" panose="020C0503030203020204" pitchFamily="34" charset="0"/>
              </a:rPr>
              <a:t>ITS ALL ABOUT QUALITY</a:t>
            </a:r>
            <a:endParaRPr lang="zh-CN" altLang="en-US" sz="1200" dirty="0">
              <a:solidFill>
                <a:schemeClr val="tx2"/>
              </a:solidFill>
              <a:latin typeface="Arial" panose="020B0604020202020204" pitchFamily="34" charset="0"/>
              <a:ea typeface="华文细黑" panose="02010600040101010101" pitchFamily="2" charset="-122"/>
              <a:cs typeface="Huawei Sans" panose="020C0503030203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7926" y="2192281"/>
            <a:ext cx="1260000" cy="1260000"/>
          </a:xfrm>
          <a:prstGeom prst="rect">
            <a:avLst/>
          </a:prstGeom>
        </p:spPr>
      </p:pic>
    </p:spTree>
    <p:extLst>
      <p:ext uri="{BB962C8B-B14F-4D97-AF65-F5344CB8AC3E}">
        <p14:creationId xmlns:p14="http://schemas.microsoft.com/office/powerpoint/2010/main" val="11932447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638383" y="1533767"/>
            <a:ext cx="3472810" cy="387798"/>
          </a:xfrm>
          <a:prstGeom prst="rect">
            <a:avLst/>
          </a:prstGeom>
        </p:spPr>
        <p:txBody>
          <a:bodyPr wrap="none">
            <a:spAutoFit/>
          </a:bodyPr>
          <a:lstStyle/>
          <a:p>
            <a:pPr defTabSz="914423">
              <a:lnSpc>
                <a:spcPct val="120000"/>
              </a:lnSpc>
              <a:spcBef>
                <a:spcPct val="0"/>
              </a:spcBef>
            </a:pPr>
            <a:r>
              <a:rPr lang="en-US" sz="1600" b="1" dirty="0" smtClean="0">
                <a:solidFill>
                  <a:schemeClr val="bg1"/>
                </a:solidFill>
                <a:latin typeface="Arial" panose="020B0604020202020204" pitchFamily="34" charset="0"/>
                <a:ea typeface="华文细黑" panose="02010600040101010101" pitchFamily="2" charset="-122"/>
                <a:cs typeface="Arial" panose="020B0604020202020204" pitchFamily="34" charset="0"/>
              </a:rPr>
              <a:t>I. Developer </a:t>
            </a: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Account </a:t>
            </a:r>
            <a:r>
              <a:rPr lang="en-US" sz="1600" b="1" dirty="0" smtClean="0">
                <a:solidFill>
                  <a:schemeClr val="bg1"/>
                </a:solidFill>
                <a:latin typeface="Arial" panose="020B0604020202020204" pitchFamily="34" charset="0"/>
                <a:ea typeface="华文细黑" panose="02010600040101010101" pitchFamily="2" charset="-122"/>
                <a:cs typeface="Arial" panose="020B0604020202020204" pitchFamily="34" charset="0"/>
              </a:rPr>
              <a:t>Registration</a:t>
            </a:r>
            <a:endPar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endParaRPr>
          </a:p>
        </p:txBody>
      </p:sp>
      <p:sp>
        <p:nvSpPr>
          <p:cNvPr id="29" name="矩形 28"/>
          <p:cNvSpPr/>
          <p:nvPr/>
        </p:nvSpPr>
        <p:spPr>
          <a:xfrm>
            <a:off x="6638383" y="4151531"/>
            <a:ext cx="2941254"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IV. HUAWEI Ads Advantages</a:t>
            </a:r>
          </a:p>
        </p:txBody>
      </p:sp>
      <p:sp>
        <p:nvSpPr>
          <p:cNvPr id="30" name="矩形 29"/>
          <p:cNvSpPr/>
          <p:nvPr/>
        </p:nvSpPr>
        <p:spPr>
          <a:xfrm>
            <a:off x="6638383" y="2397571"/>
            <a:ext cx="1670907" cy="387798"/>
          </a:xfrm>
          <a:prstGeom prst="rect">
            <a:avLst/>
          </a:prstGeom>
        </p:spPr>
        <p:txBody>
          <a:bodyPr wrap="none">
            <a:spAutoFit/>
          </a:bodyPr>
          <a:lstStyle/>
          <a:p>
            <a:pPr defTabSz="914423">
              <a:lnSpc>
                <a:spcPct val="120000"/>
              </a:lnSpc>
              <a:spcBef>
                <a:spcPct val="0"/>
              </a:spcBef>
            </a:pPr>
            <a:r>
              <a:rPr lang="en-US" sz="1600" b="1">
                <a:solidFill>
                  <a:srgbClr val="FFC000"/>
                </a:solidFill>
                <a:latin typeface="Arial" panose="020B0604020202020204" pitchFamily="34" charset="0"/>
                <a:ea typeface="华文细黑" panose="02010600040101010101" pitchFamily="2" charset="-122"/>
                <a:cs typeface="Arial" panose="020B0604020202020204" pitchFamily="34" charset="0"/>
              </a:rPr>
              <a:t>II. HUAWEI Ads</a:t>
            </a:r>
          </a:p>
        </p:txBody>
      </p:sp>
      <p:sp>
        <p:nvSpPr>
          <p:cNvPr id="31" name="矩形 30"/>
          <p:cNvSpPr/>
          <p:nvPr/>
        </p:nvSpPr>
        <p:spPr>
          <a:xfrm>
            <a:off x="6638383" y="3287727"/>
            <a:ext cx="2767489"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4" name="直接连接符 33"/>
          <p:cNvCxnSpPr/>
          <p:nvPr/>
        </p:nvCxnSpPr>
        <p:spPr>
          <a:xfrm flipH="1">
            <a:off x="5141767" y="3468449"/>
            <a:ext cx="121917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768942" y="5235587"/>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3169845"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cxnSp>
        <p:nvCxnSpPr>
          <p:cNvPr id="39" name="直接连接符 38"/>
          <p:cNvCxnSpPr/>
          <p:nvPr/>
        </p:nvCxnSpPr>
        <p:spPr>
          <a:xfrm flipH="1">
            <a:off x="4941650" y="2591470"/>
            <a:ext cx="1419292"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470758" y="237111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sp>
        <p:nvSpPr>
          <p:cNvPr id="41" name="椭圆 40"/>
          <p:cNvSpPr/>
          <p:nvPr/>
        </p:nvSpPr>
        <p:spPr>
          <a:xfrm>
            <a:off x="4481801" y="412090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sp>
        <p:nvSpPr>
          <p:cNvPr id="42" name="椭圆 41"/>
          <p:cNvSpPr/>
          <p:nvPr/>
        </p:nvSpPr>
        <p:spPr>
          <a:xfrm>
            <a:off x="3178423" y="5011834"/>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cxnSp>
        <p:nvCxnSpPr>
          <p:cNvPr id="43" name="直接连接符 42"/>
          <p:cNvCxnSpPr/>
          <p:nvPr/>
        </p:nvCxnSpPr>
        <p:spPr>
          <a:xfrm flipH="1">
            <a:off x="3768942" y="1720960"/>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612039" y="5041688"/>
            <a:ext cx="2066591"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VI. Service Support</a:t>
            </a:r>
          </a:p>
        </p:txBody>
      </p:sp>
      <p:sp>
        <p:nvSpPr>
          <p:cNvPr id="45" name="椭圆 44"/>
          <p:cNvSpPr/>
          <p:nvPr/>
        </p:nvSpPr>
        <p:spPr>
          <a:xfrm>
            <a:off x="4700085" y="324392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6" name="直接连接符 45"/>
          <p:cNvCxnSpPr/>
          <p:nvPr/>
        </p:nvCxnSpPr>
        <p:spPr>
          <a:xfrm flipH="1">
            <a:off x="4941651" y="4345429"/>
            <a:ext cx="1419291"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749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圆角矩形 96"/>
          <p:cNvSpPr/>
          <p:nvPr>
            <p:custDataLst>
              <p:tags r:id="rId1"/>
            </p:custDataLst>
          </p:nvPr>
        </p:nvSpPr>
        <p:spPr>
          <a:xfrm>
            <a:off x="1280864" y="2808000"/>
            <a:ext cx="9445717" cy="1924596"/>
          </a:xfrm>
          <a:prstGeom prst="roundRect">
            <a:avLst>
              <a:gd name="adj" fmla="val 4479"/>
            </a:avLst>
          </a:prstGeom>
          <a:solidFill>
            <a:srgbClr val="1F243D"/>
          </a:solidFill>
          <a:ln>
            <a:noFill/>
          </a:ln>
          <a:effectLst>
            <a:outerShdw blurRad="1524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effectLst>
                <a:outerShdw blurRad="50800" dist="38100" dir="2700000" algn="tl" rotWithShape="0">
                  <a:prstClr val="black">
                    <a:alpha val="40000"/>
                  </a:prstClr>
                </a:outerShdw>
              </a:effectLst>
              <a:latin typeface="Arial" panose="020B0604020202020204" pitchFamily="34" charset="0"/>
            </a:endParaRPr>
          </a:p>
        </p:txBody>
      </p:sp>
      <p:sp>
        <p:nvSpPr>
          <p:cNvPr id="4" name="灯片编号占位符 3"/>
          <p:cNvSpPr>
            <a:spLocks noGrp="1"/>
          </p:cNvSpPr>
          <p:nvPr>
            <p:ph type="sldNum" sz="quarter" idx="12"/>
          </p:nvPr>
        </p:nvSpPr>
        <p:spPr/>
        <p:txBody>
          <a:bodyPr/>
          <a:lstStyle/>
          <a:p>
            <a:fld id="{4E7737B1-DE09-4B64-AEC7-559082141A6E}" type="slidenum">
              <a:rPr lang="zh-CN" altLang="en-US" smtClean="0">
                <a:latin typeface="Arial" panose="020B0604020202020204" pitchFamily="34" charset="0"/>
              </a:rPr>
              <a:t>33</a:t>
            </a:fld>
            <a:endParaRPr lang="zh-CN" altLang="en-US" smtClean="0">
              <a:latin typeface="Arial" panose="020B0604020202020204" pitchFamily="34" charset="0"/>
            </a:endParaRPr>
          </a:p>
        </p:txBody>
      </p:sp>
      <p:sp>
        <p:nvSpPr>
          <p:cNvPr id="5" name="副标题 1"/>
          <p:cNvSpPr txBox="1">
            <a:spLocks/>
          </p:cNvSpPr>
          <p:nvPr/>
        </p:nvSpPr>
        <p:spPr>
          <a:xfrm>
            <a:off x="521061" y="673977"/>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800" dirty="0">
                <a:solidFill>
                  <a:schemeClr val="tx2"/>
                </a:solidFill>
                <a:latin typeface="Arial" panose="020B0604020202020204" pitchFamily="34" charset="0"/>
                <a:ea typeface="黑体" panose="02010609060101010101" pitchFamily="49" charset="-122"/>
              </a:rPr>
              <a:t>HUAWEI Ads Publisher Service</a:t>
            </a:r>
            <a:r>
              <a:rPr lang="en-US" sz="2400" dirty="0">
                <a:solidFill>
                  <a:schemeClr val="tx2"/>
                </a:solidFill>
                <a:latin typeface="Arial" panose="020B0604020202020204" pitchFamily="34" charset="0"/>
                <a:ea typeface="黑体" panose="02010609060101010101" pitchFamily="49" charset="-122"/>
              </a:rPr>
              <a:t>: Helping Developers </a:t>
            </a:r>
            <a:r>
              <a:rPr lang="en-US" altLang="zh-CN" sz="2400" dirty="0" err="1" smtClean="0">
                <a:solidFill>
                  <a:schemeClr val="tx2"/>
                </a:solidFill>
                <a:latin typeface="Arial" panose="020B0604020202020204" pitchFamily="34" charset="0"/>
                <a:ea typeface="黑体" panose="02010609060101010101" pitchFamily="49" charset="-122"/>
              </a:rPr>
              <a:t>Monetise</a:t>
            </a:r>
            <a:r>
              <a:rPr lang="en-US" altLang="zh-CN" sz="2400" dirty="0" smtClean="0">
                <a:solidFill>
                  <a:schemeClr val="tx2"/>
                </a:solidFill>
                <a:latin typeface="Arial" panose="020B0604020202020204" pitchFamily="34" charset="0"/>
                <a:ea typeface="黑体" panose="02010609060101010101" pitchFamily="49" charset="-122"/>
              </a:rPr>
              <a:t> </a:t>
            </a:r>
            <a:r>
              <a:rPr lang="en-US" altLang="zh-CN" sz="2400" dirty="0">
                <a:solidFill>
                  <a:schemeClr val="tx2"/>
                </a:solidFill>
                <a:latin typeface="Arial" panose="020B0604020202020204" pitchFamily="34" charset="0"/>
                <a:ea typeface="黑体" panose="02010609060101010101" pitchFamily="49" charset="-122"/>
              </a:rPr>
              <a:t>Traffic</a:t>
            </a:r>
            <a:endParaRPr lang="en-US" sz="2400" dirty="0">
              <a:solidFill>
                <a:schemeClr val="tx2"/>
              </a:solidFill>
              <a:latin typeface="Arial" panose="020B0604020202020204" pitchFamily="34" charset="0"/>
              <a:ea typeface="黑体" panose="02010609060101010101" pitchFamily="49" charset="-122"/>
            </a:endParaRPr>
          </a:p>
        </p:txBody>
      </p:sp>
      <p:sp>
        <p:nvSpPr>
          <p:cNvPr id="106" name="文本框 105"/>
          <p:cNvSpPr txBox="1"/>
          <p:nvPr/>
        </p:nvSpPr>
        <p:spPr>
          <a:xfrm>
            <a:off x="1827753" y="3566270"/>
            <a:ext cx="1293944" cy="332399"/>
          </a:xfrm>
          <a:prstGeom prst="rect">
            <a:avLst/>
          </a:prstGeom>
          <a:noFill/>
        </p:spPr>
        <p:txBody>
          <a:bodyPr wrap="none" rtlCol="0">
            <a:spAutoFit/>
          </a:bodyPr>
          <a:lstStyle/>
          <a:p>
            <a:pPr>
              <a:lnSpc>
                <a:spcPct val="130000"/>
              </a:lnSpc>
            </a:pPr>
            <a:r>
              <a:rPr lang="en-US" sz="1200" dirty="0">
                <a:solidFill>
                  <a:schemeClr val="tx2"/>
                </a:solidFill>
                <a:latin typeface="Arial" panose="020B0604020202020204" pitchFamily="34" charset="0"/>
                <a:ea typeface="华文细黑" panose="02010600040101010101" pitchFamily="2" charset="-122"/>
                <a:sym typeface="Helvetica Neue"/>
              </a:rPr>
              <a:t>Product creative</a:t>
            </a:r>
          </a:p>
        </p:txBody>
      </p:sp>
      <p:sp>
        <p:nvSpPr>
          <p:cNvPr id="107" name="文本框 106"/>
          <p:cNvSpPr txBox="1"/>
          <p:nvPr/>
        </p:nvSpPr>
        <p:spPr>
          <a:xfrm>
            <a:off x="3208813" y="3565385"/>
            <a:ext cx="1377300" cy="332399"/>
          </a:xfrm>
          <a:prstGeom prst="rect">
            <a:avLst/>
          </a:prstGeom>
          <a:noFill/>
        </p:spPr>
        <p:txBody>
          <a:bodyPr wrap="none" rtlCol="0">
            <a:spAutoFit/>
          </a:bodyPr>
          <a:lstStyle/>
          <a:p>
            <a:pPr algn="ctr" hangingPunct="0">
              <a:lnSpc>
                <a:spcPct val="130000"/>
              </a:lnSpc>
            </a:pPr>
            <a:r>
              <a:rPr lang="en-US" sz="1200" dirty="0">
                <a:solidFill>
                  <a:schemeClr val="tx2"/>
                </a:solidFill>
                <a:latin typeface="Arial" panose="020B0604020202020204" pitchFamily="34" charset="0"/>
                <a:ea typeface="华文细黑" panose="02010600040101010101" pitchFamily="2" charset="-122"/>
                <a:cs typeface="Huawei Sans" panose="020C0503030203020204" pitchFamily="34" charset="0"/>
                <a:sym typeface="Helvetica Neue"/>
              </a:rPr>
              <a:t>App development</a:t>
            </a:r>
          </a:p>
        </p:txBody>
      </p:sp>
      <p:sp>
        <p:nvSpPr>
          <p:cNvPr id="108" name="矩形 107"/>
          <p:cNvSpPr/>
          <p:nvPr/>
        </p:nvSpPr>
        <p:spPr>
          <a:xfrm>
            <a:off x="3018403" y="3933317"/>
            <a:ext cx="1837019" cy="276999"/>
          </a:xfrm>
          <a:prstGeom prst="rect">
            <a:avLst/>
          </a:prstGeom>
        </p:spPr>
        <p:txBody>
          <a:bodyPr wrap="square">
            <a:spAutoFit/>
          </a:bodyPr>
          <a:lstStyle/>
          <a:p>
            <a:pPr algn="ctr">
              <a:lnSpc>
                <a:spcPct val="120000"/>
              </a:lnSpc>
            </a:pPr>
            <a:r>
              <a:rPr lang="en-US" sz="1000">
                <a:solidFill>
                  <a:schemeClr val="tx2"/>
                </a:solidFill>
                <a:latin typeface="Arial" panose="020B0604020202020204" pitchFamily="34" charset="0"/>
                <a:ea typeface="华文细黑" panose="02010600040101010101" pitchFamily="2" charset="-122"/>
                <a:sym typeface="Helvetica Neue"/>
              </a:rPr>
              <a:t>Develop and test apps</a:t>
            </a:r>
          </a:p>
        </p:txBody>
      </p:sp>
      <p:sp>
        <p:nvSpPr>
          <p:cNvPr id="109" name="文本框 108"/>
          <p:cNvSpPr txBox="1"/>
          <p:nvPr/>
        </p:nvSpPr>
        <p:spPr>
          <a:xfrm>
            <a:off x="5002132" y="3566270"/>
            <a:ext cx="1241045" cy="332399"/>
          </a:xfrm>
          <a:prstGeom prst="rect">
            <a:avLst/>
          </a:prstGeom>
          <a:noFill/>
        </p:spPr>
        <p:txBody>
          <a:bodyPr wrap="none" rtlCol="0">
            <a:spAutoFit/>
          </a:bodyPr>
          <a:lstStyle/>
          <a:p>
            <a:pPr algn="ctr" defTabSz="1094910" hangingPunct="0">
              <a:lnSpc>
                <a:spcPct val="130000"/>
              </a:lnSpc>
            </a:pPr>
            <a:r>
              <a:rPr lang="en-US" sz="1200">
                <a:solidFill>
                  <a:schemeClr val="tx2"/>
                </a:solidFill>
                <a:latin typeface="Arial" panose="020B0604020202020204" pitchFamily="34" charset="0"/>
                <a:ea typeface="华文细黑" panose="02010600040101010101" pitchFamily="2" charset="-122"/>
                <a:cs typeface="Huawei Sans" panose="020C0503030203020204" pitchFamily="34" charset="0"/>
                <a:sym typeface="Gill Sans" pitchFamily="-109" charset="0"/>
              </a:rPr>
              <a:t>App distribution</a:t>
            </a:r>
          </a:p>
        </p:txBody>
      </p:sp>
      <p:sp>
        <p:nvSpPr>
          <p:cNvPr id="110" name="矩形 109"/>
          <p:cNvSpPr/>
          <p:nvPr/>
        </p:nvSpPr>
        <p:spPr>
          <a:xfrm>
            <a:off x="5032435" y="3933317"/>
            <a:ext cx="1148868" cy="646331"/>
          </a:xfrm>
          <a:prstGeom prst="rect">
            <a:avLst/>
          </a:prstGeom>
        </p:spPr>
        <p:txBody>
          <a:bodyPr wrap="square">
            <a:spAutoFit/>
          </a:bodyPr>
          <a:lstStyle/>
          <a:p>
            <a:pPr algn="ctr">
              <a:lnSpc>
                <a:spcPct val="120000"/>
              </a:lnSpc>
            </a:pPr>
            <a:r>
              <a:rPr lang="en-US" sz="1000">
                <a:solidFill>
                  <a:schemeClr val="tx2"/>
                </a:solidFill>
                <a:latin typeface="Arial" panose="020B0604020202020204" pitchFamily="34" charset="0"/>
                <a:ea typeface="华文细黑" panose="02010600040101010101" pitchFamily="2" charset="-122"/>
                <a:sym typeface="Helvetica Neue"/>
              </a:rPr>
              <a:t>Release apps in HUAWEI AppGallery</a:t>
            </a:r>
          </a:p>
        </p:txBody>
      </p:sp>
      <p:sp>
        <p:nvSpPr>
          <p:cNvPr id="111" name="文本框 110"/>
          <p:cNvSpPr txBox="1"/>
          <p:nvPr/>
        </p:nvSpPr>
        <p:spPr>
          <a:xfrm>
            <a:off x="6727901" y="3566270"/>
            <a:ext cx="1274708" cy="332399"/>
          </a:xfrm>
          <a:prstGeom prst="rect">
            <a:avLst/>
          </a:prstGeom>
          <a:noFill/>
        </p:spPr>
        <p:txBody>
          <a:bodyPr wrap="none" rtlCol="0">
            <a:spAutoFit/>
          </a:bodyPr>
          <a:lstStyle/>
          <a:p>
            <a:pPr algn="ctr" defTabSz="1094910" hangingPunct="0">
              <a:lnSpc>
                <a:spcPct val="130000"/>
              </a:lnSpc>
            </a:pPr>
            <a:r>
              <a:rPr lang="en-US" sz="1200">
                <a:solidFill>
                  <a:schemeClr val="tx2"/>
                </a:solidFill>
                <a:latin typeface="Arial" panose="020B0604020202020204" pitchFamily="34" charset="0"/>
                <a:ea typeface="华文细黑" panose="02010600040101010101" pitchFamily="2" charset="-122"/>
                <a:cs typeface="Huawei Sans" panose="020C0503030203020204" pitchFamily="34" charset="0"/>
                <a:sym typeface="Gill Sans" pitchFamily="-109" charset="0"/>
              </a:rPr>
              <a:t>User acquisition</a:t>
            </a:r>
          </a:p>
        </p:txBody>
      </p:sp>
      <p:sp>
        <p:nvSpPr>
          <p:cNvPr id="112" name="矩形 111"/>
          <p:cNvSpPr/>
          <p:nvPr/>
        </p:nvSpPr>
        <p:spPr>
          <a:xfrm>
            <a:off x="6705898" y="3933317"/>
            <a:ext cx="1243644" cy="461665"/>
          </a:xfrm>
          <a:prstGeom prst="rect">
            <a:avLst/>
          </a:prstGeom>
        </p:spPr>
        <p:txBody>
          <a:bodyPr wrap="square">
            <a:spAutoFit/>
          </a:bodyPr>
          <a:lstStyle/>
          <a:p>
            <a:pPr algn="ctr">
              <a:lnSpc>
                <a:spcPct val="120000"/>
              </a:lnSpc>
            </a:pPr>
            <a:r>
              <a:rPr lang="en-US" sz="1000" dirty="0">
                <a:solidFill>
                  <a:schemeClr val="tx2"/>
                </a:solidFill>
                <a:latin typeface="Arial" panose="020B0604020202020204" pitchFamily="34" charset="0"/>
                <a:ea typeface="华文细黑" panose="02010600040101010101" pitchFamily="2" charset="-122"/>
                <a:sym typeface="Helvetica Neue"/>
              </a:rPr>
              <a:t>Deliver ads</a:t>
            </a:r>
          </a:p>
          <a:p>
            <a:pPr algn="ctr">
              <a:lnSpc>
                <a:spcPct val="120000"/>
              </a:lnSpc>
            </a:pPr>
            <a:r>
              <a:rPr lang="en-US" sz="1000" dirty="0">
                <a:solidFill>
                  <a:schemeClr val="tx2"/>
                </a:solidFill>
                <a:latin typeface="Arial" panose="020B0604020202020204" pitchFamily="34" charset="0"/>
                <a:ea typeface="华文细黑" panose="02010600040101010101" pitchFamily="2" charset="-122"/>
                <a:sym typeface="Helvetica Neue"/>
              </a:rPr>
              <a:t>(obtain app users)</a:t>
            </a:r>
          </a:p>
        </p:txBody>
      </p:sp>
      <p:sp>
        <p:nvSpPr>
          <p:cNvPr id="113" name="文本框 112"/>
          <p:cNvSpPr txBox="1"/>
          <p:nvPr/>
        </p:nvSpPr>
        <p:spPr>
          <a:xfrm>
            <a:off x="8459442" y="3616314"/>
            <a:ext cx="1516313" cy="332399"/>
          </a:xfrm>
          <a:prstGeom prst="rect">
            <a:avLst/>
          </a:prstGeom>
          <a:noFill/>
        </p:spPr>
        <p:txBody>
          <a:bodyPr wrap="none" rtlCol="0">
            <a:spAutoFit/>
          </a:bodyPr>
          <a:lstStyle/>
          <a:p>
            <a:pPr algn="ctr" defTabSz="1094910" hangingPunct="0">
              <a:lnSpc>
                <a:spcPct val="130000"/>
              </a:lnSpc>
            </a:pPr>
            <a:r>
              <a:rPr lang="en-US" sz="1200" dirty="0">
                <a:solidFill>
                  <a:srgbClr val="D7B66A"/>
                </a:solidFill>
                <a:latin typeface="Arial" panose="020B0604020202020204" pitchFamily="34" charset="0"/>
                <a:ea typeface="华文细黑" panose="02010600040101010101" pitchFamily="2" charset="-122"/>
                <a:cs typeface="Huawei Sans" panose="020C0503030203020204" pitchFamily="34" charset="0"/>
                <a:sym typeface="Gill Sans" pitchFamily="-109" charset="0"/>
              </a:rPr>
              <a:t>Traffic </a:t>
            </a:r>
            <a:r>
              <a:rPr lang="en-US" sz="1200" dirty="0" err="1" smtClean="0">
                <a:solidFill>
                  <a:srgbClr val="D7B66A"/>
                </a:solidFill>
                <a:latin typeface="Arial" panose="020B0604020202020204" pitchFamily="34" charset="0"/>
                <a:ea typeface="华文细黑" panose="02010600040101010101" pitchFamily="2" charset="-122"/>
                <a:cs typeface="Huawei Sans" panose="020C0503030203020204" pitchFamily="34" charset="0"/>
                <a:sym typeface="Gill Sans" pitchFamily="-109" charset="0"/>
              </a:rPr>
              <a:t>monetisation</a:t>
            </a:r>
            <a:endParaRPr lang="en-US" sz="1200" dirty="0">
              <a:solidFill>
                <a:srgbClr val="D7B66A"/>
              </a:solidFill>
              <a:latin typeface="Arial" panose="020B0604020202020204" pitchFamily="34" charset="0"/>
              <a:ea typeface="华文细黑" panose="02010600040101010101" pitchFamily="2" charset="-122"/>
              <a:cs typeface="Huawei Sans" panose="020C0503030203020204" pitchFamily="34" charset="0"/>
              <a:sym typeface="Gill Sans" pitchFamily="-109" charset="0"/>
            </a:endParaRPr>
          </a:p>
        </p:txBody>
      </p:sp>
      <p:sp>
        <p:nvSpPr>
          <p:cNvPr id="114" name="矩形 113"/>
          <p:cNvSpPr/>
          <p:nvPr/>
        </p:nvSpPr>
        <p:spPr>
          <a:xfrm>
            <a:off x="8344155" y="3979703"/>
            <a:ext cx="1837019" cy="276999"/>
          </a:xfrm>
          <a:prstGeom prst="rect">
            <a:avLst/>
          </a:prstGeom>
        </p:spPr>
        <p:txBody>
          <a:bodyPr wrap="square">
            <a:spAutoFit/>
          </a:bodyPr>
          <a:lstStyle/>
          <a:p>
            <a:pPr algn="ctr">
              <a:lnSpc>
                <a:spcPct val="120000"/>
              </a:lnSpc>
            </a:pPr>
            <a:r>
              <a:rPr lang="en-US" sz="1000">
                <a:solidFill>
                  <a:srgbClr val="D7B66A"/>
                </a:solidFill>
                <a:latin typeface="Arial" panose="020B0604020202020204" pitchFamily="34" charset="0"/>
                <a:ea typeface="华文细黑" panose="02010600040101010101" pitchFamily="2" charset="-122"/>
                <a:sym typeface="Helvetica Neue"/>
              </a:rPr>
              <a:t>Obtain ad revenue</a:t>
            </a:r>
          </a:p>
        </p:txBody>
      </p:sp>
      <p:sp>
        <p:nvSpPr>
          <p:cNvPr id="117" name="文本框 116"/>
          <p:cNvSpPr txBox="1"/>
          <p:nvPr/>
        </p:nvSpPr>
        <p:spPr>
          <a:xfrm>
            <a:off x="2540795" y="3059017"/>
            <a:ext cx="1031051" cy="452432"/>
          </a:xfrm>
          <a:prstGeom prst="rect">
            <a:avLst/>
          </a:prstGeom>
          <a:noFill/>
        </p:spPr>
        <p:txBody>
          <a:bodyPr wrap="none" rtlCol="0">
            <a:spAutoFit/>
          </a:bodyPr>
          <a:lstStyle/>
          <a:p>
            <a:pPr algn="ctr">
              <a:lnSpc>
                <a:spcPct val="130000"/>
              </a:lnSpc>
            </a:pPr>
            <a:r>
              <a:rPr lang="en-US">
                <a:solidFill>
                  <a:schemeClr val="tx2"/>
                </a:solidFill>
                <a:latin typeface="Arial" panose="020B0604020202020204" pitchFamily="34" charset="0"/>
                <a:ea typeface="华文细黑" panose="02010600040101010101" pitchFamily="2" charset="-122"/>
                <a:sym typeface="Helvetica Neue"/>
              </a:rPr>
              <a:t>Develop</a:t>
            </a:r>
          </a:p>
        </p:txBody>
      </p:sp>
      <p:sp>
        <p:nvSpPr>
          <p:cNvPr id="118" name="文本框 117"/>
          <p:cNvSpPr txBox="1"/>
          <p:nvPr/>
        </p:nvSpPr>
        <p:spPr>
          <a:xfrm>
            <a:off x="6086338" y="3059017"/>
            <a:ext cx="736099" cy="452432"/>
          </a:xfrm>
          <a:prstGeom prst="rect">
            <a:avLst/>
          </a:prstGeom>
          <a:noFill/>
        </p:spPr>
        <p:txBody>
          <a:bodyPr wrap="none" rtlCol="0">
            <a:spAutoFit/>
          </a:bodyPr>
          <a:lstStyle/>
          <a:p>
            <a:pPr algn="ctr">
              <a:lnSpc>
                <a:spcPct val="130000"/>
              </a:lnSpc>
            </a:pPr>
            <a:r>
              <a:rPr lang="en-US">
                <a:solidFill>
                  <a:schemeClr val="tx2"/>
                </a:solidFill>
                <a:latin typeface="Arial" panose="020B0604020202020204" pitchFamily="34" charset="0"/>
                <a:ea typeface="华文细黑" panose="02010600040101010101" pitchFamily="2" charset="-122"/>
                <a:sym typeface="Helvetica Neue"/>
              </a:rPr>
              <a:t>Grow</a:t>
            </a:r>
          </a:p>
        </p:txBody>
      </p:sp>
      <p:sp>
        <p:nvSpPr>
          <p:cNvPr id="119" name="文本框 118"/>
          <p:cNvSpPr txBox="1"/>
          <p:nvPr/>
        </p:nvSpPr>
        <p:spPr>
          <a:xfrm>
            <a:off x="8791750" y="3037226"/>
            <a:ext cx="697627" cy="452432"/>
          </a:xfrm>
          <a:prstGeom prst="rect">
            <a:avLst/>
          </a:prstGeom>
          <a:noFill/>
        </p:spPr>
        <p:txBody>
          <a:bodyPr wrap="none" rtlCol="0">
            <a:spAutoFit/>
          </a:bodyPr>
          <a:lstStyle/>
          <a:p>
            <a:pPr algn="ctr">
              <a:lnSpc>
                <a:spcPct val="130000"/>
              </a:lnSpc>
            </a:pPr>
            <a:r>
              <a:rPr lang="en-US" b="1">
                <a:solidFill>
                  <a:srgbClr val="D7B66A"/>
                </a:solidFill>
                <a:latin typeface="Arial" panose="020B0604020202020204" pitchFamily="34" charset="0"/>
                <a:ea typeface="华文细黑" panose="02010600040101010101" pitchFamily="2" charset="-122"/>
                <a:sym typeface="Helvetica Neue"/>
              </a:rPr>
              <a:t>Earn</a:t>
            </a:r>
          </a:p>
        </p:txBody>
      </p:sp>
      <p:grpSp>
        <p:nvGrpSpPr>
          <p:cNvPr id="120" name="组合 119"/>
          <p:cNvGrpSpPr/>
          <p:nvPr/>
        </p:nvGrpSpPr>
        <p:grpSpPr>
          <a:xfrm>
            <a:off x="2090447" y="3474253"/>
            <a:ext cx="1668254" cy="96651"/>
            <a:chOff x="1684973" y="-2491356"/>
            <a:chExt cx="1787178" cy="103542"/>
          </a:xfrm>
        </p:grpSpPr>
        <p:sp>
          <p:nvSpPr>
            <p:cNvPr id="121" name="椭圆 120"/>
            <p:cNvSpPr/>
            <p:nvPr/>
          </p:nvSpPr>
          <p:spPr>
            <a:xfrm>
              <a:off x="1684973" y="-2491356"/>
              <a:ext cx="103541" cy="1035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2" name="椭圆 121"/>
            <p:cNvSpPr/>
            <p:nvPr/>
          </p:nvSpPr>
          <p:spPr>
            <a:xfrm>
              <a:off x="18728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3" name="椭圆 122"/>
            <p:cNvSpPr/>
            <p:nvPr/>
          </p:nvSpPr>
          <p:spPr>
            <a:xfrm>
              <a:off x="199316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4" name="椭圆 123"/>
            <p:cNvSpPr/>
            <p:nvPr/>
          </p:nvSpPr>
          <p:spPr>
            <a:xfrm>
              <a:off x="21135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5" name="椭圆 124"/>
            <p:cNvSpPr/>
            <p:nvPr/>
          </p:nvSpPr>
          <p:spPr>
            <a:xfrm>
              <a:off x="223653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6" name="椭圆 125"/>
            <p:cNvSpPr/>
            <p:nvPr/>
          </p:nvSpPr>
          <p:spPr>
            <a:xfrm>
              <a:off x="2359554"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7" name="椭圆 126"/>
            <p:cNvSpPr/>
            <p:nvPr/>
          </p:nvSpPr>
          <p:spPr>
            <a:xfrm>
              <a:off x="247729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8" name="椭圆 127"/>
            <p:cNvSpPr/>
            <p:nvPr/>
          </p:nvSpPr>
          <p:spPr>
            <a:xfrm>
              <a:off x="25935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29" name="椭圆 128"/>
            <p:cNvSpPr/>
            <p:nvPr/>
          </p:nvSpPr>
          <p:spPr>
            <a:xfrm>
              <a:off x="27139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0" name="椭圆 129"/>
            <p:cNvSpPr/>
            <p:nvPr/>
          </p:nvSpPr>
          <p:spPr>
            <a:xfrm>
              <a:off x="28342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1" name="椭圆 130"/>
            <p:cNvSpPr/>
            <p:nvPr/>
          </p:nvSpPr>
          <p:spPr>
            <a:xfrm>
              <a:off x="29546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2" name="椭圆 131"/>
            <p:cNvSpPr/>
            <p:nvPr/>
          </p:nvSpPr>
          <p:spPr>
            <a:xfrm>
              <a:off x="307765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3" name="椭圆 132"/>
            <p:cNvSpPr/>
            <p:nvPr/>
          </p:nvSpPr>
          <p:spPr>
            <a:xfrm>
              <a:off x="3200675"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4" name="椭圆 133"/>
            <p:cNvSpPr/>
            <p:nvPr/>
          </p:nvSpPr>
          <p:spPr>
            <a:xfrm>
              <a:off x="331841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5" name="椭圆 134"/>
            <p:cNvSpPr/>
            <p:nvPr/>
          </p:nvSpPr>
          <p:spPr>
            <a:xfrm>
              <a:off x="343615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grpSp>
      <p:grpSp>
        <p:nvGrpSpPr>
          <p:cNvPr id="136" name="组合 135"/>
          <p:cNvGrpSpPr/>
          <p:nvPr/>
        </p:nvGrpSpPr>
        <p:grpSpPr>
          <a:xfrm>
            <a:off x="3857625" y="3489658"/>
            <a:ext cx="1644449" cy="96651"/>
            <a:chOff x="1710474" y="-2492303"/>
            <a:chExt cx="1761677" cy="103542"/>
          </a:xfrm>
        </p:grpSpPr>
        <p:sp>
          <p:nvSpPr>
            <p:cNvPr id="137" name="椭圆 136"/>
            <p:cNvSpPr/>
            <p:nvPr/>
          </p:nvSpPr>
          <p:spPr>
            <a:xfrm>
              <a:off x="1710474" y="-2492303"/>
              <a:ext cx="103541" cy="1035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8" name="椭圆 137"/>
            <p:cNvSpPr/>
            <p:nvPr/>
          </p:nvSpPr>
          <p:spPr>
            <a:xfrm>
              <a:off x="18728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39" name="椭圆 138"/>
            <p:cNvSpPr/>
            <p:nvPr/>
          </p:nvSpPr>
          <p:spPr>
            <a:xfrm>
              <a:off x="199316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0" name="椭圆 139"/>
            <p:cNvSpPr/>
            <p:nvPr/>
          </p:nvSpPr>
          <p:spPr>
            <a:xfrm>
              <a:off x="21135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1" name="椭圆 140"/>
            <p:cNvSpPr/>
            <p:nvPr/>
          </p:nvSpPr>
          <p:spPr>
            <a:xfrm>
              <a:off x="223653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2" name="椭圆 141"/>
            <p:cNvSpPr/>
            <p:nvPr/>
          </p:nvSpPr>
          <p:spPr>
            <a:xfrm>
              <a:off x="2359554"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3" name="椭圆 142"/>
            <p:cNvSpPr/>
            <p:nvPr/>
          </p:nvSpPr>
          <p:spPr>
            <a:xfrm>
              <a:off x="247729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4" name="椭圆 143"/>
            <p:cNvSpPr/>
            <p:nvPr/>
          </p:nvSpPr>
          <p:spPr>
            <a:xfrm>
              <a:off x="25935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5" name="椭圆 144"/>
            <p:cNvSpPr/>
            <p:nvPr/>
          </p:nvSpPr>
          <p:spPr>
            <a:xfrm>
              <a:off x="27139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6" name="椭圆 145"/>
            <p:cNvSpPr/>
            <p:nvPr/>
          </p:nvSpPr>
          <p:spPr>
            <a:xfrm>
              <a:off x="28342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7" name="椭圆 146"/>
            <p:cNvSpPr/>
            <p:nvPr/>
          </p:nvSpPr>
          <p:spPr>
            <a:xfrm>
              <a:off x="29546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8" name="椭圆 147"/>
            <p:cNvSpPr/>
            <p:nvPr/>
          </p:nvSpPr>
          <p:spPr>
            <a:xfrm>
              <a:off x="307765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49" name="椭圆 148"/>
            <p:cNvSpPr/>
            <p:nvPr/>
          </p:nvSpPr>
          <p:spPr>
            <a:xfrm>
              <a:off x="3200675"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0" name="椭圆 149"/>
            <p:cNvSpPr/>
            <p:nvPr/>
          </p:nvSpPr>
          <p:spPr>
            <a:xfrm>
              <a:off x="331841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1" name="椭圆 150"/>
            <p:cNvSpPr/>
            <p:nvPr/>
          </p:nvSpPr>
          <p:spPr>
            <a:xfrm>
              <a:off x="343615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grpSp>
      <p:grpSp>
        <p:nvGrpSpPr>
          <p:cNvPr id="152" name="组合 151"/>
          <p:cNvGrpSpPr/>
          <p:nvPr/>
        </p:nvGrpSpPr>
        <p:grpSpPr>
          <a:xfrm>
            <a:off x="5576973" y="3489664"/>
            <a:ext cx="1661378" cy="96732"/>
            <a:chOff x="1692338" y="-2491629"/>
            <a:chExt cx="1779813" cy="103630"/>
          </a:xfrm>
        </p:grpSpPr>
        <p:sp>
          <p:nvSpPr>
            <p:cNvPr id="153" name="椭圆 152"/>
            <p:cNvSpPr/>
            <p:nvPr/>
          </p:nvSpPr>
          <p:spPr>
            <a:xfrm>
              <a:off x="1692338" y="-2491629"/>
              <a:ext cx="103628" cy="1036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4" name="椭圆 153"/>
            <p:cNvSpPr/>
            <p:nvPr/>
          </p:nvSpPr>
          <p:spPr>
            <a:xfrm>
              <a:off x="18728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5" name="椭圆 154"/>
            <p:cNvSpPr/>
            <p:nvPr/>
          </p:nvSpPr>
          <p:spPr>
            <a:xfrm>
              <a:off x="199316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6" name="椭圆 155"/>
            <p:cNvSpPr/>
            <p:nvPr/>
          </p:nvSpPr>
          <p:spPr>
            <a:xfrm>
              <a:off x="21135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7" name="椭圆 156"/>
            <p:cNvSpPr/>
            <p:nvPr/>
          </p:nvSpPr>
          <p:spPr>
            <a:xfrm>
              <a:off x="223653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8" name="椭圆 157"/>
            <p:cNvSpPr/>
            <p:nvPr/>
          </p:nvSpPr>
          <p:spPr>
            <a:xfrm>
              <a:off x="2359554"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59" name="椭圆 158"/>
            <p:cNvSpPr/>
            <p:nvPr/>
          </p:nvSpPr>
          <p:spPr>
            <a:xfrm>
              <a:off x="247729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0" name="椭圆 159"/>
            <p:cNvSpPr/>
            <p:nvPr/>
          </p:nvSpPr>
          <p:spPr>
            <a:xfrm>
              <a:off x="25935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1" name="椭圆 160"/>
            <p:cNvSpPr/>
            <p:nvPr/>
          </p:nvSpPr>
          <p:spPr>
            <a:xfrm>
              <a:off x="27139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2" name="椭圆 161"/>
            <p:cNvSpPr/>
            <p:nvPr/>
          </p:nvSpPr>
          <p:spPr>
            <a:xfrm>
              <a:off x="28342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3" name="椭圆 162"/>
            <p:cNvSpPr/>
            <p:nvPr/>
          </p:nvSpPr>
          <p:spPr>
            <a:xfrm>
              <a:off x="29546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4" name="椭圆 163"/>
            <p:cNvSpPr/>
            <p:nvPr/>
          </p:nvSpPr>
          <p:spPr>
            <a:xfrm>
              <a:off x="307765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5" name="椭圆 164"/>
            <p:cNvSpPr/>
            <p:nvPr/>
          </p:nvSpPr>
          <p:spPr>
            <a:xfrm>
              <a:off x="3200675"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6" name="椭圆 165"/>
            <p:cNvSpPr/>
            <p:nvPr/>
          </p:nvSpPr>
          <p:spPr>
            <a:xfrm>
              <a:off x="331841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67" name="椭圆 166"/>
            <p:cNvSpPr/>
            <p:nvPr/>
          </p:nvSpPr>
          <p:spPr>
            <a:xfrm>
              <a:off x="343615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grpSp>
      <p:grpSp>
        <p:nvGrpSpPr>
          <p:cNvPr id="168" name="组合 167"/>
          <p:cNvGrpSpPr/>
          <p:nvPr/>
        </p:nvGrpSpPr>
        <p:grpSpPr>
          <a:xfrm>
            <a:off x="7304166" y="3489830"/>
            <a:ext cx="1650333" cy="97088"/>
            <a:chOff x="1704170" y="-2493262"/>
            <a:chExt cx="1767981" cy="104011"/>
          </a:xfrm>
        </p:grpSpPr>
        <p:sp>
          <p:nvSpPr>
            <p:cNvPr id="169" name="椭圆 168"/>
            <p:cNvSpPr/>
            <p:nvPr/>
          </p:nvSpPr>
          <p:spPr>
            <a:xfrm>
              <a:off x="1704170" y="-2493262"/>
              <a:ext cx="104009" cy="1040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0" name="椭圆 169"/>
            <p:cNvSpPr/>
            <p:nvPr/>
          </p:nvSpPr>
          <p:spPr>
            <a:xfrm>
              <a:off x="18728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1" name="椭圆 170"/>
            <p:cNvSpPr/>
            <p:nvPr/>
          </p:nvSpPr>
          <p:spPr>
            <a:xfrm>
              <a:off x="199316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2" name="椭圆 171"/>
            <p:cNvSpPr/>
            <p:nvPr/>
          </p:nvSpPr>
          <p:spPr>
            <a:xfrm>
              <a:off x="2113510"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3" name="椭圆 172"/>
            <p:cNvSpPr/>
            <p:nvPr/>
          </p:nvSpPr>
          <p:spPr>
            <a:xfrm>
              <a:off x="223653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4" name="椭圆 173"/>
            <p:cNvSpPr/>
            <p:nvPr/>
          </p:nvSpPr>
          <p:spPr>
            <a:xfrm>
              <a:off x="2359554"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5" name="椭圆 174"/>
            <p:cNvSpPr/>
            <p:nvPr/>
          </p:nvSpPr>
          <p:spPr>
            <a:xfrm>
              <a:off x="2477292"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6" name="椭圆 175"/>
            <p:cNvSpPr/>
            <p:nvPr/>
          </p:nvSpPr>
          <p:spPr>
            <a:xfrm>
              <a:off x="25935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7" name="椭圆 176"/>
            <p:cNvSpPr/>
            <p:nvPr/>
          </p:nvSpPr>
          <p:spPr>
            <a:xfrm>
              <a:off x="27139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8" name="椭圆 177"/>
            <p:cNvSpPr/>
            <p:nvPr/>
          </p:nvSpPr>
          <p:spPr>
            <a:xfrm>
              <a:off x="283428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79" name="椭圆 178"/>
            <p:cNvSpPr/>
            <p:nvPr/>
          </p:nvSpPr>
          <p:spPr>
            <a:xfrm>
              <a:off x="295463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0" name="椭圆 179"/>
            <p:cNvSpPr/>
            <p:nvPr/>
          </p:nvSpPr>
          <p:spPr>
            <a:xfrm>
              <a:off x="307765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1" name="椭圆 180"/>
            <p:cNvSpPr/>
            <p:nvPr/>
          </p:nvSpPr>
          <p:spPr>
            <a:xfrm>
              <a:off x="3200675"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2" name="椭圆 181"/>
            <p:cNvSpPr/>
            <p:nvPr/>
          </p:nvSpPr>
          <p:spPr>
            <a:xfrm>
              <a:off x="3318413"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3" name="椭圆 182"/>
            <p:cNvSpPr/>
            <p:nvPr/>
          </p:nvSpPr>
          <p:spPr>
            <a:xfrm>
              <a:off x="3436151" y="-2456657"/>
              <a:ext cx="36000" cy="36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grpSp>
      <p:sp>
        <p:nvSpPr>
          <p:cNvPr id="186" name="椭圆 185"/>
          <p:cNvSpPr/>
          <p:nvPr/>
        </p:nvSpPr>
        <p:spPr>
          <a:xfrm>
            <a:off x="9209024"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7" name="椭圆 186"/>
          <p:cNvSpPr/>
          <p:nvPr/>
        </p:nvSpPr>
        <p:spPr>
          <a:xfrm>
            <a:off x="9318618"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8" name="椭圆 187"/>
          <p:cNvSpPr/>
          <p:nvPr/>
        </p:nvSpPr>
        <p:spPr>
          <a:xfrm>
            <a:off x="9428211"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89" name="椭圆 188"/>
          <p:cNvSpPr/>
          <p:nvPr/>
        </p:nvSpPr>
        <p:spPr>
          <a:xfrm>
            <a:off x="9540238"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90" name="椭圆 189"/>
          <p:cNvSpPr/>
          <p:nvPr/>
        </p:nvSpPr>
        <p:spPr>
          <a:xfrm>
            <a:off x="9652265"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91" name="椭圆 190"/>
          <p:cNvSpPr/>
          <p:nvPr/>
        </p:nvSpPr>
        <p:spPr>
          <a:xfrm>
            <a:off x="9759480"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92" name="椭圆 191"/>
          <p:cNvSpPr/>
          <p:nvPr/>
        </p:nvSpPr>
        <p:spPr>
          <a:xfrm>
            <a:off x="9865375"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193" name="椭圆 192"/>
          <p:cNvSpPr/>
          <p:nvPr/>
        </p:nvSpPr>
        <p:spPr>
          <a:xfrm>
            <a:off x="9974968" y="3532275"/>
            <a:ext cx="32782" cy="4205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200" name="椭圆 199"/>
          <p:cNvSpPr/>
          <p:nvPr/>
        </p:nvSpPr>
        <p:spPr>
          <a:xfrm>
            <a:off x="9029241" y="3482534"/>
            <a:ext cx="111323" cy="104384"/>
          </a:xfrm>
          <a:prstGeom prst="ellipse">
            <a:avLst/>
          </a:prstGeom>
          <a:solidFill>
            <a:srgbClr val="D7B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2"/>
              </a:solidFill>
              <a:latin typeface="Arial" panose="020B0604020202020204" pitchFamily="34" charset="0"/>
              <a:ea typeface="华文细黑" panose="02010600040101010101" pitchFamily="2" charset="-122"/>
            </a:endParaRPr>
          </a:p>
        </p:txBody>
      </p:sp>
      <p:sp>
        <p:nvSpPr>
          <p:cNvPr id="204" name="矩形 203"/>
          <p:cNvSpPr/>
          <p:nvPr/>
        </p:nvSpPr>
        <p:spPr>
          <a:xfrm>
            <a:off x="776105" y="1943550"/>
            <a:ext cx="10565038" cy="652486"/>
          </a:xfrm>
          <a:prstGeom prst="rect">
            <a:avLst/>
          </a:prstGeom>
          <a:noFill/>
        </p:spPr>
        <p:txBody>
          <a:bodyPr wrap="square" rtlCol="0">
            <a:spAutoFit/>
          </a:bodyPr>
          <a:lstStyle/>
          <a:p>
            <a:pPr algn="ctr" hangingPunct="0">
              <a:lnSpc>
                <a:spcPct val="130000"/>
              </a:lnSpc>
            </a:pPr>
            <a:r>
              <a:rPr lang="en-US" sz="1400" dirty="0">
                <a:solidFill>
                  <a:schemeClr val="tx2"/>
                </a:solidFill>
                <a:latin typeface="Arial" panose="020B0604020202020204" pitchFamily="34" charset="0"/>
              </a:rPr>
              <a:t>HUAWEI Ads is committed to building an open and compliant ad ecosystem. Developers can obtain more benefits from in-app ads through the Publisher Service.</a:t>
            </a:r>
          </a:p>
        </p:txBody>
      </p:sp>
    </p:spTree>
    <p:extLst>
      <p:ext uri="{BB962C8B-B14F-4D97-AF65-F5344CB8AC3E}">
        <p14:creationId xmlns:p14="http://schemas.microsoft.com/office/powerpoint/2010/main" val="38100657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1"/>
          <p:cNvSpPr txBox="1">
            <a:spLocks/>
          </p:cNvSpPr>
          <p:nvPr/>
        </p:nvSpPr>
        <p:spPr>
          <a:xfrm>
            <a:off x="658795" y="658500"/>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Quick </a:t>
            </a:r>
            <a:r>
              <a:rPr lang="en-US" sz="2400" dirty="0" smtClean="0">
                <a:solidFill>
                  <a:schemeClr val="tx2"/>
                </a:solidFill>
                <a:latin typeface="Arial" panose="020B0604020202020204" pitchFamily="34" charset="0"/>
                <a:ea typeface="黑体" panose="02010609060101010101" pitchFamily="49" charset="-122"/>
              </a:rPr>
              <a:t>Four-Step </a:t>
            </a:r>
            <a:r>
              <a:rPr lang="en-US" altLang="zh-CN" sz="2400" dirty="0">
                <a:solidFill>
                  <a:schemeClr val="tx2"/>
                </a:solidFill>
                <a:latin typeface="Arial" panose="020B0604020202020204" pitchFamily="34" charset="0"/>
                <a:ea typeface="黑体" panose="02010609060101010101" pitchFamily="49" charset="-122"/>
              </a:rPr>
              <a:t>Integration</a:t>
            </a:r>
            <a:r>
              <a:rPr lang="en-US" sz="2400" dirty="0" smtClean="0">
                <a:solidFill>
                  <a:schemeClr val="tx2"/>
                </a:solidFill>
                <a:latin typeface="Arial" panose="020B0604020202020204" pitchFamily="34" charset="0"/>
                <a:ea typeface="黑体" panose="02010609060101010101" pitchFamily="49" charset="-122"/>
              </a:rPr>
              <a:t> </a:t>
            </a:r>
            <a:r>
              <a:rPr lang="en-US" sz="2400" dirty="0">
                <a:solidFill>
                  <a:schemeClr val="tx2"/>
                </a:solidFill>
                <a:latin typeface="Arial" panose="020B0604020202020204" pitchFamily="34" charset="0"/>
                <a:ea typeface="黑体" panose="02010609060101010101" pitchFamily="49" charset="-122"/>
              </a:rPr>
              <a:t>for </a:t>
            </a:r>
            <a:r>
              <a:rPr lang="en-US" sz="2400" dirty="0" err="1" smtClean="0">
                <a:solidFill>
                  <a:schemeClr val="tx2"/>
                </a:solidFill>
                <a:latin typeface="Arial" panose="020B0604020202020204" pitchFamily="34" charset="0"/>
                <a:ea typeface="黑体" panose="02010609060101010101" pitchFamily="49" charset="-122"/>
              </a:rPr>
              <a:t>Monetisation</a:t>
            </a:r>
            <a:endParaRPr lang="en-US" sz="2400" dirty="0">
              <a:solidFill>
                <a:schemeClr val="tx2"/>
              </a:solidFill>
              <a:latin typeface="Arial" panose="020B0604020202020204" pitchFamily="34" charset="0"/>
              <a:ea typeface="黑体" panose="02010609060101010101" pitchFamily="49" charset="-122"/>
            </a:endParaRPr>
          </a:p>
        </p:txBody>
      </p:sp>
      <p:grpSp>
        <p:nvGrpSpPr>
          <p:cNvPr id="3" name="组合 2"/>
          <p:cNvGrpSpPr/>
          <p:nvPr/>
        </p:nvGrpSpPr>
        <p:grpSpPr>
          <a:xfrm>
            <a:off x="811956" y="2706838"/>
            <a:ext cx="2324456" cy="1552023"/>
            <a:chOff x="1136591" y="1874840"/>
            <a:chExt cx="2324456" cy="1552023"/>
          </a:xfrm>
        </p:grpSpPr>
        <p:sp>
          <p:nvSpPr>
            <p:cNvPr id="2" name="矩形 1"/>
            <p:cNvSpPr/>
            <p:nvPr/>
          </p:nvSpPr>
          <p:spPr>
            <a:xfrm>
              <a:off x="1136591" y="1874840"/>
              <a:ext cx="2324456" cy="1552023"/>
            </a:xfrm>
            <a:prstGeom prst="rect">
              <a:avLst/>
            </a:prstGeom>
            <a:solidFill>
              <a:srgbClr val="1F24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Arial" panose="020B0604020202020204" pitchFamily="34" charset="0"/>
              </a:endParaRPr>
            </a:p>
          </p:txBody>
        </p:sp>
        <p:sp>
          <p:nvSpPr>
            <p:cNvPr id="101" name="500美元以上全球高端智能手机市场份额稳步增长"/>
            <p:cNvSpPr txBox="1"/>
            <p:nvPr/>
          </p:nvSpPr>
          <p:spPr>
            <a:xfrm>
              <a:off x="1299067" y="2276859"/>
              <a:ext cx="1999504" cy="865183"/>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defTabSz="914112">
                <a:lnSpc>
                  <a:spcPct val="100000"/>
                </a:lnSpc>
              </a:pPr>
              <a:r>
                <a:rPr lang="en-US" sz="1400" spc="0" dirty="0">
                  <a:solidFill>
                    <a:srgbClr val="D7B66A"/>
                  </a:solidFill>
                  <a:latin typeface="Arial" panose="020B0604020202020204" pitchFamily="34" charset="0"/>
                </a:rPr>
                <a:t>Add an </a:t>
              </a:r>
              <a:r>
                <a:rPr lang="en-US" sz="1400" spc="0" dirty="0" smtClean="0">
                  <a:solidFill>
                    <a:srgbClr val="D7B66A"/>
                  </a:solidFill>
                  <a:latin typeface="Arial" panose="020B0604020202020204" pitchFamily="34" charset="0"/>
                </a:rPr>
                <a:t>app </a:t>
              </a:r>
              <a:r>
                <a:rPr lang="en-US" sz="1400" spc="0" dirty="0" smtClean="0">
                  <a:solidFill>
                    <a:srgbClr val="D7B66A"/>
                  </a:solidFill>
                  <a:latin typeface="Arial" panose="020B0604020202020204" pitchFamily="34" charset="0"/>
                  <a:ea typeface="华文细黑" panose="02010600040101010101" pitchFamily="2" charset="-122"/>
                </a:rPr>
                <a:t>in </a:t>
              </a:r>
              <a:r>
                <a:rPr lang="en-US" sz="1400" spc="0" dirty="0">
                  <a:solidFill>
                    <a:srgbClr val="D7B66A"/>
                  </a:solidFill>
                  <a:latin typeface="Arial" panose="020B0604020202020204" pitchFamily="34" charset="0"/>
                  <a:ea typeface="华文细黑" panose="02010600040101010101" pitchFamily="2" charset="-122"/>
                </a:rPr>
                <a:t>HUAWEI Ads Publisher Service.</a:t>
              </a:r>
            </a:p>
          </p:txBody>
        </p:sp>
      </p:grpSp>
      <p:grpSp>
        <p:nvGrpSpPr>
          <p:cNvPr id="6" name="组合 5"/>
          <p:cNvGrpSpPr/>
          <p:nvPr/>
        </p:nvGrpSpPr>
        <p:grpSpPr>
          <a:xfrm>
            <a:off x="3501774" y="2706838"/>
            <a:ext cx="2324456" cy="1552023"/>
            <a:chOff x="3461047" y="3426863"/>
            <a:chExt cx="2324456" cy="1552023"/>
          </a:xfrm>
        </p:grpSpPr>
        <p:sp>
          <p:nvSpPr>
            <p:cNvPr id="103" name="矩形 102"/>
            <p:cNvSpPr/>
            <p:nvPr/>
          </p:nvSpPr>
          <p:spPr>
            <a:xfrm>
              <a:off x="3461047" y="3426863"/>
              <a:ext cx="2324456" cy="1552023"/>
            </a:xfrm>
            <a:prstGeom prst="rect">
              <a:avLst/>
            </a:prstGeom>
            <a:solidFill>
              <a:srgbClr val="1F24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Arial" panose="020B0604020202020204" pitchFamily="34" charset="0"/>
              </a:endParaRPr>
            </a:p>
          </p:txBody>
        </p:sp>
        <p:sp>
          <p:nvSpPr>
            <p:cNvPr id="111" name="500美元以上全球高端智能手机市场份额稳步增长"/>
            <p:cNvSpPr txBox="1"/>
            <p:nvPr/>
          </p:nvSpPr>
          <p:spPr>
            <a:xfrm>
              <a:off x="3623523" y="3823796"/>
              <a:ext cx="1999504" cy="649740"/>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defTabSz="914112">
                <a:lnSpc>
                  <a:spcPct val="100000"/>
                </a:lnSpc>
              </a:pPr>
              <a:r>
                <a:rPr lang="en-US" sz="1400" spc="0" dirty="0">
                  <a:solidFill>
                    <a:srgbClr val="D7B66A"/>
                  </a:solidFill>
                  <a:latin typeface="Arial" panose="020B0604020202020204" pitchFamily="34" charset="0"/>
                  <a:ea typeface="华文细黑" panose="02010600040101010101" pitchFamily="2" charset="-122"/>
                </a:rPr>
                <a:t>Select an ad format and create an ad unit.</a:t>
              </a:r>
            </a:p>
          </p:txBody>
        </p:sp>
      </p:grpSp>
      <p:grpSp>
        <p:nvGrpSpPr>
          <p:cNvPr id="7" name="组合 6"/>
          <p:cNvGrpSpPr/>
          <p:nvPr/>
        </p:nvGrpSpPr>
        <p:grpSpPr>
          <a:xfrm>
            <a:off x="6191592" y="2705424"/>
            <a:ext cx="2324456" cy="1552023"/>
            <a:chOff x="5785503" y="1864190"/>
            <a:chExt cx="2324456" cy="1552023"/>
          </a:xfrm>
        </p:grpSpPr>
        <p:sp>
          <p:nvSpPr>
            <p:cNvPr id="104" name="矩形 103"/>
            <p:cNvSpPr/>
            <p:nvPr/>
          </p:nvSpPr>
          <p:spPr>
            <a:xfrm>
              <a:off x="5785503" y="1864190"/>
              <a:ext cx="2324456" cy="1552023"/>
            </a:xfrm>
            <a:prstGeom prst="rect">
              <a:avLst/>
            </a:prstGeom>
            <a:solidFill>
              <a:srgbClr val="1F24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Arial" panose="020B0604020202020204" pitchFamily="34" charset="0"/>
              </a:endParaRPr>
            </a:p>
          </p:txBody>
        </p:sp>
        <p:sp>
          <p:nvSpPr>
            <p:cNvPr id="196" name="500美元以上全球高端智能手机市场份额稳步增长"/>
            <p:cNvSpPr txBox="1"/>
            <p:nvPr/>
          </p:nvSpPr>
          <p:spPr>
            <a:xfrm>
              <a:off x="5943435" y="2257610"/>
              <a:ext cx="2008263" cy="649740"/>
            </a:xfrm>
            <a:prstGeom prst="rect">
              <a:avLst/>
            </a:prstGeom>
            <a:ln w="12700">
              <a:miter lim="400000"/>
            </a:ln>
            <a:extLst>
              <a:ext uri="{C572A759-6A51-4108-AA02-DFA0A04FC94B}">
                <ma14:wrappingTextBoxFlag xmlns="" xmlns:ma14="http://schemas.microsoft.com/office/mac/drawingml/2011/main" val="1"/>
              </a:ext>
            </a:extLst>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defTabSz="914112">
                <a:lnSpc>
                  <a:spcPct val="100000"/>
                </a:lnSpc>
              </a:pPr>
              <a:r>
                <a:rPr lang="en-US" sz="1400" spc="0" dirty="0">
                  <a:solidFill>
                    <a:srgbClr val="D7B66A"/>
                  </a:solidFill>
                  <a:latin typeface="Arial" panose="020B0604020202020204" pitchFamily="34" charset="0"/>
                  <a:ea typeface="华文细黑" panose="02010600040101010101" pitchFamily="2" charset="-122"/>
                </a:rPr>
                <a:t>Integrate the HUAWEI Ads SDK.</a:t>
              </a:r>
            </a:p>
          </p:txBody>
        </p:sp>
      </p:grpSp>
      <p:sp>
        <p:nvSpPr>
          <p:cNvPr id="110" name="矩形 109"/>
          <p:cNvSpPr/>
          <p:nvPr/>
        </p:nvSpPr>
        <p:spPr>
          <a:xfrm>
            <a:off x="8881409" y="2706838"/>
            <a:ext cx="2324456" cy="1552023"/>
          </a:xfrm>
          <a:prstGeom prst="rect">
            <a:avLst/>
          </a:prstGeom>
          <a:solidFill>
            <a:srgbClr val="1F24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2"/>
              </a:solidFill>
              <a:latin typeface="Arial" panose="020B0604020202020204" pitchFamily="34" charset="0"/>
            </a:endParaRPr>
          </a:p>
        </p:txBody>
      </p:sp>
      <p:sp>
        <p:nvSpPr>
          <p:cNvPr id="203" name="500美元以上全球高端智能手机市场份额稳步增长"/>
          <p:cNvSpPr txBox="1"/>
          <p:nvPr/>
        </p:nvSpPr>
        <p:spPr>
          <a:xfrm>
            <a:off x="9118363" y="3211493"/>
            <a:ext cx="1862983" cy="434296"/>
          </a:xfrm>
          <a:prstGeom prst="rect">
            <a:avLst/>
          </a:prstGeom>
          <a:ln w="12700">
            <a:miter lim="400000"/>
          </a:ln>
          <a:extLst>
            <a:ext uri="{C572A759-6A51-4108-AA02-DFA0A04FC94B}">
              <ma14:wrappingTextBoxFlag xmlns="" xmlns:ma14="http://schemas.microsoft.com/office/mac/drawingml/2011/main" val="1"/>
            </a:ext>
          </a:extLst>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defTabSz="914112">
              <a:lnSpc>
                <a:spcPct val="100000"/>
              </a:lnSpc>
            </a:pPr>
            <a:r>
              <a:rPr lang="en-US" sz="1400" spc="0" dirty="0">
                <a:solidFill>
                  <a:srgbClr val="D7B66A"/>
                </a:solidFill>
                <a:latin typeface="Arial" panose="020B0604020202020204" pitchFamily="34" charset="0"/>
                <a:ea typeface="华文细黑" panose="02010600040101010101" pitchFamily="2" charset="-122"/>
              </a:rPr>
              <a:t>Release the app.</a:t>
            </a:r>
          </a:p>
        </p:txBody>
      </p:sp>
      <p:sp>
        <p:nvSpPr>
          <p:cNvPr id="9" name="文本框 8"/>
          <p:cNvSpPr txBox="1"/>
          <p:nvPr/>
        </p:nvSpPr>
        <p:spPr>
          <a:xfrm>
            <a:off x="1354614" y="2155306"/>
            <a:ext cx="1239140" cy="276999"/>
          </a:xfrm>
          <a:prstGeom prst="rect">
            <a:avLst/>
          </a:prstGeom>
          <a:noFill/>
        </p:spPr>
        <p:txBody>
          <a:bodyPr wrap="square" lIns="0" tIns="0" rIns="0" bIns="0" rtlCol="0">
            <a:spAutoFit/>
          </a:bodyPr>
          <a:lstStyle/>
          <a:p>
            <a:pPr algn="ctr"/>
            <a:r>
              <a:rPr kumimoji="1" lang="en-US">
                <a:solidFill>
                  <a:schemeClr val="tx2"/>
                </a:solidFill>
                <a:latin typeface="Arial" panose="020B0604020202020204" pitchFamily="34" charset="0"/>
                <a:ea typeface="华文细黑" panose="02010600040101010101" pitchFamily="2" charset="-122"/>
              </a:rPr>
              <a:t>Step 1</a:t>
            </a:r>
          </a:p>
        </p:txBody>
      </p:sp>
      <p:sp>
        <p:nvSpPr>
          <p:cNvPr id="205" name="文本框 204"/>
          <p:cNvSpPr txBox="1"/>
          <p:nvPr/>
        </p:nvSpPr>
        <p:spPr>
          <a:xfrm>
            <a:off x="4044432" y="2150635"/>
            <a:ext cx="1239140" cy="276999"/>
          </a:xfrm>
          <a:prstGeom prst="rect">
            <a:avLst/>
          </a:prstGeom>
          <a:noFill/>
        </p:spPr>
        <p:txBody>
          <a:bodyPr wrap="square" lIns="0" tIns="0" rIns="0" bIns="0" rtlCol="0">
            <a:spAutoFit/>
          </a:bodyPr>
          <a:lstStyle/>
          <a:p>
            <a:pPr algn="ctr"/>
            <a:r>
              <a:rPr kumimoji="1" lang="en-US">
                <a:solidFill>
                  <a:schemeClr val="tx2"/>
                </a:solidFill>
                <a:latin typeface="Arial" panose="020B0604020202020204" pitchFamily="34" charset="0"/>
                <a:ea typeface="华文细黑" panose="02010600040101010101" pitchFamily="2" charset="-122"/>
              </a:rPr>
              <a:t>Step 2</a:t>
            </a:r>
          </a:p>
        </p:txBody>
      </p:sp>
      <p:sp>
        <p:nvSpPr>
          <p:cNvPr id="206" name="文本框 205"/>
          <p:cNvSpPr txBox="1"/>
          <p:nvPr/>
        </p:nvSpPr>
        <p:spPr>
          <a:xfrm>
            <a:off x="6736521" y="2150634"/>
            <a:ext cx="1239140" cy="276999"/>
          </a:xfrm>
          <a:prstGeom prst="rect">
            <a:avLst/>
          </a:prstGeom>
          <a:noFill/>
        </p:spPr>
        <p:txBody>
          <a:bodyPr wrap="square" lIns="0" tIns="0" rIns="0" bIns="0" rtlCol="0">
            <a:spAutoFit/>
          </a:bodyPr>
          <a:lstStyle/>
          <a:p>
            <a:pPr algn="ctr"/>
            <a:r>
              <a:rPr kumimoji="1" lang="en-US">
                <a:solidFill>
                  <a:schemeClr val="tx2"/>
                </a:solidFill>
                <a:latin typeface="Arial" panose="020B0604020202020204" pitchFamily="34" charset="0"/>
                <a:ea typeface="华文细黑" panose="02010600040101010101" pitchFamily="2" charset="-122"/>
              </a:rPr>
              <a:t>Step 3</a:t>
            </a:r>
          </a:p>
        </p:txBody>
      </p:sp>
      <p:sp>
        <p:nvSpPr>
          <p:cNvPr id="207" name="文本框 206"/>
          <p:cNvSpPr txBox="1"/>
          <p:nvPr/>
        </p:nvSpPr>
        <p:spPr>
          <a:xfrm>
            <a:off x="9426339" y="2164534"/>
            <a:ext cx="1239140" cy="276999"/>
          </a:xfrm>
          <a:prstGeom prst="rect">
            <a:avLst/>
          </a:prstGeom>
          <a:noFill/>
        </p:spPr>
        <p:txBody>
          <a:bodyPr wrap="square" lIns="0" tIns="0" rIns="0" bIns="0" rtlCol="0">
            <a:spAutoFit/>
          </a:bodyPr>
          <a:lstStyle/>
          <a:p>
            <a:pPr algn="ctr"/>
            <a:r>
              <a:rPr kumimoji="1" lang="en-US">
                <a:solidFill>
                  <a:schemeClr val="tx2"/>
                </a:solidFill>
                <a:latin typeface="Arial" panose="020B0604020202020204" pitchFamily="34" charset="0"/>
                <a:ea typeface="华文细黑" panose="02010600040101010101" pitchFamily="2" charset="-122"/>
              </a:rPr>
              <a:t>Step 4</a:t>
            </a:r>
          </a:p>
        </p:txBody>
      </p:sp>
      <p:sp>
        <p:nvSpPr>
          <p:cNvPr id="10" name="右箭头 9"/>
          <p:cNvSpPr/>
          <p:nvPr/>
        </p:nvSpPr>
        <p:spPr>
          <a:xfrm>
            <a:off x="3136412" y="3383158"/>
            <a:ext cx="365362" cy="1965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ndParaRPr>
          </a:p>
        </p:txBody>
      </p:sp>
      <p:sp>
        <p:nvSpPr>
          <p:cNvPr id="208" name="右箭头 207"/>
          <p:cNvSpPr/>
          <p:nvPr/>
        </p:nvSpPr>
        <p:spPr>
          <a:xfrm>
            <a:off x="5846434" y="3383157"/>
            <a:ext cx="365362" cy="1965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ndParaRPr>
          </a:p>
        </p:txBody>
      </p:sp>
      <p:sp>
        <p:nvSpPr>
          <p:cNvPr id="209" name="右箭头 208"/>
          <p:cNvSpPr/>
          <p:nvPr/>
        </p:nvSpPr>
        <p:spPr>
          <a:xfrm>
            <a:off x="8516048" y="3384487"/>
            <a:ext cx="365362" cy="19655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ndParaRPr>
          </a:p>
        </p:txBody>
      </p:sp>
    </p:spTree>
    <p:extLst>
      <p:ext uri="{BB962C8B-B14F-4D97-AF65-F5344CB8AC3E}">
        <p14:creationId xmlns:p14="http://schemas.microsoft.com/office/powerpoint/2010/main" val="1164873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custDataLst>
              <p:tags r:id="rId1"/>
            </p:custDataLst>
          </p:nvPr>
        </p:nvSpPr>
        <p:spPr>
          <a:xfrm>
            <a:off x="8051650" y="1520305"/>
            <a:ext cx="2880000" cy="4215194"/>
          </a:xfrm>
          <a:prstGeom prst="roundRect">
            <a:avLst>
              <a:gd name="adj" fmla="val 4479"/>
            </a:avLst>
          </a:prstGeom>
          <a:solidFill>
            <a:srgbClr val="1F243D"/>
          </a:solidFill>
          <a:ln>
            <a:noFill/>
          </a:ln>
          <a:effectLst>
            <a:outerShdw blurRad="1524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effectLst>
                <a:outerShdw blurRad="50800" dist="38100" dir="2700000" algn="tl" rotWithShape="0">
                  <a:prstClr val="black">
                    <a:alpha val="40000"/>
                  </a:prstClr>
                </a:outerShdw>
              </a:effectLst>
              <a:latin typeface="Arial" panose="020B0604020202020204" pitchFamily="34" charset="0"/>
            </a:endParaRPr>
          </a:p>
        </p:txBody>
      </p:sp>
      <p:sp>
        <p:nvSpPr>
          <p:cNvPr id="14" name="圆角矩形 13"/>
          <p:cNvSpPr/>
          <p:nvPr>
            <p:custDataLst>
              <p:tags r:id="rId2"/>
            </p:custDataLst>
          </p:nvPr>
        </p:nvSpPr>
        <p:spPr>
          <a:xfrm>
            <a:off x="4702281" y="1529697"/>
            <a:ext cx="2880000" cy="4205802"/>
          </a:xfrm>
          <a:prstGeom prst="roundRect">
            <a:avLst>
              <a:gd name="adj" fmla="val 4479"/>
            </a:avLst>
          </a:prstGeom>
          <a:solidFill>
            <a:srgbClr val="1F243D"/>
          </a:solidFill>
          <a:ln>
            <a:noFill/>
          </a:ln>
          <a:effectLst>
            <a:outerShdw blurRad="1524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effectLst>
                <a:outerShdw blurRad="50800" dist="38100" dir="2700000" algn="tl" rotWithShape="0">
                  <a:prstClr val="black">
                    <a:alpha val="40000"/>
                  </a:prstClr>
                </a:outerShdw>
              </a:effectLst>
              <a:latin typeface="Arial" panose="020B0604020202020204" pitchFamily="34" charset="0"/>
            </a:endParaRPr>
          </a:p>
        </p:txBody>
      </p:sp>
      <p:sp>
        <p:nvSpPr>
          <p:cNvPr id="6" name="副标题 1"/>
          <p:cNvSpPr txBox="1">
            <a:spLocks/>
          </p:cNvSpPr>
          <p:nvPr/>
        </p:nvSpPr>
        <p:spPr>
          <a:xfrm>
            <a:off x="728854" y="495102"/>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Main Functions of HUAWEI Ads Publisher Service</a:t>
            </a:r>
          </a:p>
        </p:txBody>
      </p:sp>
      <p:sp>
        <p:nvSpPr>
          <p:cNvPr id="7" name="圆角矩形 6"/>
          <p:cNvSpPr/>
          <p:nvPr>
            <p:custDataLst>
              <p:tags r:id="rId3"/>
            </p:custDataLst>
          </p:nvPr>
        </p:nvSpPr>
        <p:spPr>
          <a:xfrm>
            <a:off x="1352912" y="1529697"/>
            <a:ext cx="2880000" cy="4205802"/>
          </a:xfrm>
          <a:prstGeom prst="roundRect">
            <a:avLst>
              <a:gd name="adj" fmla="val 4479"/>
            </a:avLst>
          </a:prstGeom>
          <a:solidFill>
            <a:srgbClr val="1F243D"/>
          </a:solidFill>
          <a:ln>
            <a:noFill/>
          </a:ln>
          <a:effectLst>
            <a:outerShdw blurRad="1524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effectLst>
                <a:outerShdw blurRad="50800" dist="38100" dir="2700000" algn="tl" rotWithShape="0">
                  <a:prstClr val="black">
                    <a:alpha val="40000"/>
                  </a:prstClr>
                </a:outerShdw>
              </a:effectLst>
              <a:latin typeface="Arial" panose="020B0604020202020204" pitchFamily="34" charset="0"/>
            </a:endParaRPr>
          </a:p>
        </p:txBody>
      </p:sp>
      <p:pic>
        <p:nvPicPr>
          <p:cNvPr id="8" name="图片 7"/>
          <p:cNvPicPr>
            <a:picLocks noChangeAspect="1"/>
          </p:cNvPicPr>
          <p:nvPr>
            <p:custDataLst>
              <p:tags r:id="rId4"/>
            </p:custDataLst>
          </p:nvPr>
        </p:nvPicPr>
        <p:blipFill>
          <a:blip r:embed="rId8"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064645" y="2058170"/>
            <a:ext cx="854007" cy="764160"/>
          </a:xfrm>
          <a:prstGeom prst="rect">
            <a:avLst/>
          </a:prstGeom>
        </p:spPr>
      </p:pic>
      <p:pic>
        <p:nvPicPr>
          <p:cNvPr id="9" name="图片 8"/>
          <p:cNvPicPr>
            <a:picLocks noChangeAspect="1"/>
          </p:cNvPicPr>
          <p:nvPr>
            <p:custDataLst>
              <p:tags r:id="rId5"/>
            </p:custDataLst>
          </p:nvPr>
        </p:nvPicPr>
        <p:blipFill>
          <a:blip r:embed="rId9"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239447" y="2033358"/>
            <a:ext cx="1016970" cy="881645"/>
          </a:xfrm>
          <a:prstGeom prst="rect">
            <a:avLst/>
          </a:prstGeom>
        </p:spPr>
      </p:pic>
      <p:pic>
        <p:nvPicPr>
          <p:cNvPr id="10" name="图片 9"/>
          <p:cNvPicPr>
            <a:picLocks noChangeAspect="1"/>
          </p:cNvPicPr>
          <p:nvPr>
            <p:custDataLst>
              <p:tags r:id="rId6"/>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566845" y="2008857"/>
            <a:ext cx="1064659" cy="852181"/>
          </a:xfrm>
          <a:prstGeom prst="rect">
            <a:avLst/>
          </a:prstGeom>
        </p:spPr>
      </p:pic>
      <p:sp>
        <p:nvSpPr>
          <p:cNvPr id="11" name="矩形 10"/>
          <p:cNvSpPr/>
          <p:nvPr/>
        </p:nvSpPr>
        <p:spPr>
          <a:xfrm>
            <a:off x="1733575" y="1606133"/>
            <a:ext cx="2118675" cy="523220"/>
          </a:xfrm>
          <a:prstGeom prst="rect">
            <a:avLst/>
          </a:prstGeom>
        </p:spPr>
        <p:txBody>
          <a:bodyPr wrap="square">
            <a:spAutoFit/>
          </a:bodyPr>
          <a:lstStyle/>
          <a:p>
            <a:pPr algn="ctr"/>
            <a:r>
              <a:rPr lang="en-US" sz="140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App and ad </a:t>
            </a:r>
            <a:r>
              <a:rPr lang="en-US" sz="140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rPr>
              <a:t>unit management</a:t>
            </a:r>
            <a:endParaRPr lang="en-US" sz="140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endParaRPr>
          </a:p>
        </p:txBody>
      </p:sp>
      <p:sp>
        <p:nvSpPr>
          <p:cNvPr id="12" name="矩形 11"/>
          <p:cNvSpPr/>
          <p:nvPr/>
        </p:nvSpPr>
        <p:spPr>
          <a:xfrm>
            <a:off x="8959723" y="1635349"/>
            <a:ext cx="1063849" cy="307777"/>
          </a:xfrm>
          <a:prstGeom prst="rect">
            <a:avLst/>
          </a:prstGeom>
        </p:spPr>
        <p:txBody>
          <a:bodyPr wrap="square">
            <a:spAutoFit/>
          </a:bodyPr>
          <a:lstStyle/>
          <a:p>
            <a:pPr algn="ctr"/>
            <a:r>
              <a:rPr lang="en-US" sz="140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Settlement</a:t>
            </a:r>
          </a:p>
        </p:txBody>
      </p:sp>
      <p:sp>
        <p:nvSpPr>
          <p:cNvPr id="13" name="矩形 12"/>
          <p:cNvSpPr/>
          <p:nvPr/>
        </p:nvSpPr>
        <p:spPr>
          <a:xfrm>
            <a:off x="5082944" y="1606133"/>
            <a:ext cx="1955708" cy="523220"/>
          </a:xfrm>
          <a:prstGeom prst="rect">
            <a:avLst/>
          </a:prstGeom>
        </p:spPr>
        <p:txBody>
          <a:bodyPr wrap="square">
            <a:spAutoFit/>
          </a:bodyPr>
          <a:lstStyle/>
          <a:p>
            <a:pPr algn="ctr"/>
            <a:r>
              <a:rPr lang="en-US" sz="140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Ad effectiveness tracking</a:t>
            </a:r>
          </a:p>
        </p:txBody>
      </p:sp>
      <p:sp>
        <p:nvSpPr>
          <p:cNvPr id="2" name="文本框 1"/>
          <p:cNvSpPr txBox="1"/>
          <p:nvPr/>
        </p:nvSpPr>
        <p:spPr>
          <a:xfrm>
            <a:off x="1688594" y="3174761"/>
            <a:ext cx="2118675" cy="1904817"/>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sz="1200" dirty="0">
                <a:solidFill>
                  <a:schemeClr val="tx2"/>
                </a:solidFill>
                <a:latin typeface="Arial" panose="020B0604020202020204" pitchFamily="34" charset="0"/>
                <a:ea typeface="华文细黑" panose="02010600040101010101" pitchFamily="2" charset="-122"/>
              </a:rPr>
              <a:t>Supports app adding or deletion</a:t>
            </a:r>
          </a:p>
          <a:p>
            <a:pPr marL="285750" indent="-285750">
              <a:lnSpc>
                <a:spcPct val="150000"/>
              </a:lnSpc>
              <a:buFont typeface="Arial" panose="020B0604020202020204" pitchFamily="34" charset="0"/>
              <a:buChar char="•"/>
            </a:pPr>
            <a:r>
              <a:rPr lang="en-US" sz="1200" dirty="0">
                <a:solidFill>
                  <a:schemeClr val="tx2"/>
                </a:solidFill>
                <a:latin typeface="Arial" panose="020B0604020202020204" pitchFamily="34" charset="0"/>
                <a:ea typeface="华文细黑" panose="02010600040101010101" pitchFamily="2" charset="-122"/>
              </a:rPr>
              <a:t>Supports ad unit adding or deletion</a:t>
            </a:r>
          </a:p>
          <a:p>
            <a:pPr marL="285750" indent="-285750">
              <a:lnSpc>
                <a:spcPct val="150000"/>
              </a:lnSpc>
              <a:buFont typeface="Arial" panose="020B0604020202020204" pitchFamily="34" charset="0"/>
              <a:buChar char="•"/>
            </a:pPr>
            <a:r>
              <a:rPr lang="en-US" sz="1200" dirty="0">
                <a:solidFill>
                  <a:schemeClr val="tx2"/>
                </a:solidFill>
                <a:latin typeface="Arial" panose="020B0604020202020204" pitchFamily="34" charset="0"/>
                <a:ea typeface="华文细黑" panose="02010600040101010101" pitchFamily="2" charset="-122"/>
              </a:rPr>
              <a:t>Supports brand management (ad blocking by category or advertiser)</a:t>
            </a:r>
          </a:p>
        </p:txBody>
      </p:sp>
      <p:sp>
        <p:nvSpPr>
          <p:cNvPr id="16" name="文本框 15"/>
          <p:cNvSpPr txBox="1"/>
          <p:nvPr/>
        </p:nvSpPr>
        <p:spPr>
          <a:xfrm>
            <a:off x="4911309" y="3166021"/>
            <a:ext cx="2455166" cy="830997"/>
          </a:xfrm>
          <a:prstGeom prst="rect">
            <a:avLst/>
          </a:prstGeom>
          <a:noFill/>
        </p:spPr>
        <p:txBody>
          <a:bodyPr wrap="square" lIns="0" tIns="0" rIns="0" bIns="0" rtlCol="0">
            <a:spAutoFit/>
          </a:bodyPr>
          <a:lstStyle/>
          <a:p>
            <a:pPr marL="285750" lvl="0" indent="-285750">
              <a:lnSpc>
                <a:spcPct val="150000"/>
              </a:lnSpc>
              <a:buFont typeface="Arial" panose="020B0604020202020204" pitchFamily="34" charset="0"/>
              <a:buChar char="•"/>
            </a:pPr>
            <a:r>
              <a:rPr lang="en-US" sz="1200" dirty="0">
                <a:solidFill>
                  <a:schemeClr val="tx2"/>
                </a:solidFill>
                <a:latin typeface="Arial" panose="020B0604020202020204" pitchFamily="34" charset="0"/>
                <a:ea typeface="华文细黑" panose="02010600040101010101" pitchFamily="2" charset="-122"/>
              </a:rPr>
              <a:t>Supports report analysis </a:t>
            </a:r>
            <a:r>
              <a:rPr lang="en-US" sz="1200" dirty="0" smtClean="0">
                <a:solidFill>
                  <a:schemeClr val="tx2"/>
                </a:solidFill>
                <a:latin typeface="Arial" panose="020B0604020202020204" pitchFamily="34" charset="0"/>
                <a:ea typeface="华文细黑" panose="02010600040101010101" pitchFamily="2" charset="-122"/>
              </a:rPr>
              <a:t>from multiple </a:t>
            </a:r>
            <a:r>
              <a:rPr lang="en-US" sz="1200" dirty="0">
                <a:solidFill>
                  <a:schemeClr val="tx2"/>
                </a:solidFill>
                <a:latin typeface="Arial" panose="020B0604020202020204" pitchFamily="34" charset="0"/>
                <a:ea typeface="华文细黑" panose="02010600040101010101" pitchFamily="2" charset="-122"/>
              </a:rPr>
              <a:t>dimensions</a:t>
            </a:r>
          </a:p>
          <a:p>
            <a:pPr marL="285750" lvl="0" indent="-285750">
              <a:lnSpc>
                <a:spcPct val="150000"/>
              </a:lnSpc>
              <a:buFont typeface="Arial" panose="020B0604020202020204" pitchFamily="34" charset="0"/>
              <a:buChar char="•"/>
            </a:pPr>
            <a:r>
              <a:rPr lang="en-US" sz="1200" dirty="0">
                <a:solidFill>
                  <a:schemeClr val="tx2"/>
                </a:solidFill>
                <a:latin typeface="Arial" panose="020B0604020202020204" pitchFamily="34" charset="0"/>
                <a:ea typeface="华文细黑" panose="02010600040101010101" pitchFamily="2" charset="-122"/>
              </a:rPr>
              <a:t>Supports data download</a:t>
            </a:r>
          </a:p>
        </p:txBody>
      </p:sp>
      <p:sp>
        <p:nvSpPr>
          <p:cNvPr id="17" name="文本框 16"/>
          <p:cNvSpPr txBox="1"/>
          <p:nvPr/>
        </p:nvSpPr>
        <p:spPr>
          <a:xfrm>
            <a:off x="8320958" y="3166021"/>
            <a:ext cx="2341382" cy="1661993"/>
          </a:xfrm>
          <a:prstGeom prst="rect">
            <a:avLst/>
          </a:prstGeom>
          <a:noFill/>
        </p:spPr>
        <p:txBody>
          <a:bodyPr wrap="square" lIns="0" tIns="0" rIns="0" bIns="0" rtlCol="0">
            <a:spAutoFit/>
          </a:bodyPr>
          <a:lstStyle/>
          <a:p>
            <a:pPr marL="285750" indent="-285750">
              <a:lnSpc>
                <a:spcPct val="150000"/>
              </a:lnSpc>
              <a:buFont typeface="Arial" panose="020B0604020202020204" pitchFamily="34" charset="0"/>
              <a:buChar char="•"/>
            </a:pPr>
            <a:r>
              <a:rPr lang="en-US" altLang="zh-CN" sz="1200" dirty="0">
                <a:solidFill>
                  <a:schemeClr val="tx2"/>
                </a:solidFill>
                <a:latin typeface="Arial" panose="020B0604020202020204" pitchFamily="34" charset="0"/>
                <a:ea typeface="华文细黑" panose="02010600040101010101" pitchFamily="2" charset="-122"/>
              </a:rPr>
              <a:t>Allows developers to confirm and submit settlement applications after which Huawei will issue payment once the application and invoices have been </a:t>
            </a:r>
            <a:r>
              <a:rPr lang="en-US" altLang="zh-CN" sz="1200" dirty="0" smtClean="0">
                <a:solidFill>
                  <a:schemeClr val="tx2"/>
                </a:solidFill>
                <a:latin typeface="Arial" panose="020B0604020202020204" pitchFamily="34" charset="0"/>
                <a:ea typeface="华文细黑" panose="02010600040101010101" pitchFamily="2" charset="-122"/>
              </a:rPr>
              <a:t>received</a:t>
            </a:r>
            <a:endParaRPr lang="en-US" sz="1200" dirty="0">
              <a:solidFill>
                <a:schemeClr val="tx2"/>
              </a:solidFill>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13014478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638383" y="1533767"/>
            <a:ext cx="3472810" cy="360612"/>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 Developer Account Registration</a:t>
            </a:r>
          </a:p>
        </p:txBody>
      </p:sp>
      <p:sp>
        <p:nvSpPr>
          <p:cNvPr id="29" name="矩形 28"/>
          <p:cNvSpPr/>
          <p:nvPr/>
        </p:nvSpPr>
        <p:spPr>
          <a:xfrm>
            <a:off x="6638383" y="4022324"/>
            <a:ext cx="2941254" cy="387798"/>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IV. HUAWEI Ads Advantages</a:t>
            </a:r>
          </a:p>
        </p:txBody>
      </p:sp>
      <p:sp>
        <p:nvSpPr>
          <p:cNvPr id="30" name="矩形 29"/>
          <p:cNvSpPr/>
          <p:nvPr/>
        </p:nvSpPr>
        <p:spPr>
          <a:xfrm>
            <a:off x="6638383" y="2397571"/>
            <a:ext cx="1670907"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 HUAWEI Ads</a:t>
            </a:r>
          </a:p>
        </p:txBody>
      </p:sp>
      <p:sp>
        <p:nvSpPr>
          <p:cNvPr id="31" name="矩形 30"/>
          <p:cNvSpPr/>
          <p:nvPr/>
        </p:nvSpPr>
        <p:spPr>
          <a:xfrm>
            <a:off x="6638383" y="3287727"/>
            <a:ext cx="2767489" cy="387798"/>
          </a:xfrm>
          <a:prstGeom prst="rect">
            <a:avLst/>
          </a:prstGeom>
        </p:spPr>
        <p:txBody>
          <a:bodyPr wrap="none">
            <a:spAutoFit/>
          </a:bodyPr>
          <a:lstStyle/>
          <a:p>
            <a:pPr defTabSz="914423">
              <a:lnSpc>
                <a:spcPct val="120000"/>
              </a:lnSpc>
              <a:spcBef>
                <a:spcPct val="0"/>
              </a:spcBef>
            </a:pPr>
            <a:r>
              <a:rPr lang="en-US" sz="1600" b="1">
                <a:solidFill>
                  <a:srgbClr val="FFC000"/>
                </a:solidFill>
                <a:latin typeface="Arial" panose="020B0604020202020204" pitchFamily="34" charset="0"/>
                <a:ea typeface="华文细黑" panose="02010600040101010101" pitchFamily="2" charset="-122"/>
                <a:cs typeface="Arial" panose="020B0604020202020204" pitchFamily="34" charset="0"/>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4" name="直接连接符 33"/>
          <p:cNvCxnSpPr/>
          <p:nvPr/>
        </p:nvCxnSpPr>
        <p:spPr>
          <a:xfrm flipH="1">
            <a:off x="5141767" y="3468449"/>
            <a:ext cx="121917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3169845"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cxnSp>
        <p:nvCxnSpPr>
          <p:cNvPr id="39" name="直接连接符 38"/>
          <p:cNvCxnSpPr/>
          <p:nvPr/>
        </p:nvCxnSpPr>
        <p:spPr>
          <a:xfrm flipH="1">
            <a:off x="4941650" y="2591470"/>
            <a:ext cx="1419292"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470758" y="237111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sp>
        <p:nvSpPr>
          <p:cNvPr id="41" name="椭圆 40"/>
          <p:cNvSpPr/>
          <p:nvPr/>
        </p:nvSpPr>
        <p:spPr>
          <a:xfrm>
            <a:off x="4481801" y="3981756"/>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cxnSp>
        <p:nvCxnSpPr>
          <p:cNvPr id="43" name="直接连接符 42"/>
          <p:cNvCxnSpPr/>
          <p:nvPr/>
        </p:nvCxnSpPr>
        <p:spPr>
          <a:xfrm flipH="1">
            <a:off x="3768942" y="1720960"/>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4700085" y="324392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6" name="直接连接符 45"/>
          <p:cNvCxnSpPr/>
          <p:nvPr/>
        </p:nvCxnSpPr>
        <p:spPr>
          <a:xfrm flipH="1">
            <a:off x="4941651" y="4196344"/>
            <a:ext cx="1419291"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6" name="矩形 43"/>
          <p:cNvSpPr/>
          <p:nvPr/>
        </p:nvSpPr>
        <p:spPr>
          <a:xfrm>
            <a:off x="6579731" y="5030845"/>
            <a:ext cx="2066591" cy="387798"/>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VI. Service Support</a:t>
            </a:r>
          </a:p>
        </p:txBody>
      </p:sp>
      <p:cxnSp>
        <p:nvCxnSpPr>
          <p:cNvPr id="27" name="直接连接符 34"/>
          <p:cNvCxnSpPr>
            <a:stCxn id="26" idx="1"/>
          </p:cNvCxnSpPr>
          <p:nvPr/>
        </p:nvCxnSpPr>
        <p:spPr>
          <a:xfrm flipH="1">
            <a:off x="3151276" y="5224744"/>
            <a:ext cx="342845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6" name="椭圆 41"/>
          <p:cNvSpPr/>
          <p:nvPr/>
        </p:nvSpPr>
        <p:spPr>
          <a:xfrm>
            <a:off x="4166343" y="4649041"/>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sp>
        <p:nvSpPr>
          <p:cNvPr id="47" name="椭圆 41"/>
          <p:cNvSpPr/>
          <p:nvPr/>
        </p:nvSpPr>
        <p:spPr>
          <a:xfrm>
            <a:off x="3005761" y="4999665"/>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solidFill>
                  <a:srgbClr val="111634"/>
                </a:solidFill>
                <a:latin typeface="Arial" panose="020B0604020202020204" pitchFamily="34" charset="0"/>
                <a:ea typeface="华文细黑" panose="02010600040101010101" pitchFamily="2" charset="-122"/>
                <a:cs typeface="Arial" panose="020B0604020202020204" pitchFamily="34" charset="0"/>
              </a:rPr>
              <a:t>6</a:t>
            </a:r>
            <a:endPar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endParaRPr>
          </a:p>
        </p:txBody>
      </p:sp>
      <p:cxnSp>
        <p:nvCxnSpPr>
          <p:cNvPr id="48" name="直接连接符 34"/>
          <p:cNvCxnSpPr>
            <a:endCxn id="36" idx="6"/>
          </p:cNvCxnSpPr>
          <p:nvPr/>
        </p:nvCxnSpPr>
        <p:spPr>
          <a:xfrm flipH="1">
            <a:off x="4608025" y="4873569"/>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矩形 28"/>
          <p:cNvSpPr/>
          <p:nvPr/>
        </p:nvSpPr>
        <p:spPr>
          <a:xfrm>
            <a:off x="6579731" y="4677622"/>
            <a:ext cx="1478675" cy="360612"/>
          </a:xfrm>
          <a:prstGeom prst="rect">
            <a:avLst/>
          </a:prstGeom>
        </p:spPr>
        <p:txBody>
          <a:bodyPr wrap="none">
            <a:spAutoFit/>
          </a:bodyPr>
          <a:lstStyle/>
          <a:p>
            <a:pPr defTabSz="914423">
              <a:lnSpc>
                <a:spcPct val="120000"/>
              </a:lnSpc>
              <a:spcBef>
                <a:spcPct val="0"/>
              </a:spcBef>
            </a:pPr>
            <a:r>
              <a:rPr lang="en-US" sz="1600" b="1" dirty="0" smtClean="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V. </a:t>
            </a:r>
            <a:r>
              <a:rPr lang="en-US" sz="1600" b="1" dirty="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Integration</a:t>
            </a:r>
          </a:p>
        </p:txBody>
      </p:sp>
    </p:spTree>
    <p:extLst>
      <p:ext uri="{BB962C8B-B14F-4D97-AF65-F5344CB8AC3E}">
        <p14:creationId xmlns:p14="http://schemas.microsoft.com/office/powerpoint/2010/main" val="3642521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9463561" y="1048016"/>
            <a:ext cx="1980000" cy="4551595"/>
          </a:xfrm>
          <a:prstGeom prst="roundRect">
            <a:avLst>
              <a:gd name="adj" fmla="val 4479"/>
            </a:avLst>
          </a:prstGeom>
          <a:solidFill>
            <a:srgbClr val="1F243D"/>
          </a:solidFill>
          <a:ln>
            <a:noFill/>
          </a:ln>
          <a:effectLst>
            <a:outerShdw blurRad="254000" algn="ctr" rotWithShape="0">
              <a:prstClr val="black">
                <a:alpha val="6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2"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Innovated Ad Formats Bringing </a:t>
            </a:r>
            <a:r>
              <a:rPr lang="en-US" sz="2400" dirty="0" smtClean="0">
                <a:solidFill>
                  <a:schemeClr val="tx2"/>
                </a:solidFill>
                <a:latin typeface="Arial" panose="020B0604020202020204" pitchFamily="34" charset="0"/>
                <a:ea typeface="黑体" panose="02010609060101010101" pitchFamily="49" charset="-122"/>
              </a:rPr>
              <a:t>a Richer Ad Experience </a:t>
            </a:r>
            <a:r>
              <a:rPr lang="en-US" sz="2400" dirty="0">
                <a:solidFill>
                  <a:schemeClr val="tx2"/>
                </a:solidFill>
                <a:latin typeface="Arial" panose="020B0604020202020204" pitchFamily="34" charset="0"/>
                <a:ea typeface="黑体" panose="02010609060101010101" pitchFamily="49" charset="-122"/>
              </a:rPr>
              <a:t>to Users</a:t>
            </a:r>
          </a:p>
        </p:txBody>
      </p:sp>
      <p:sp>
        <p:nvSpPr>
          <p:cNvPr id="3" name="圆角矩形 2"/>
          <p:cNvSpPr/>
          <p:nvPr/>
        </p:nvSpPr>
        <p:spPr>
          <a:xfrm>
            <a:off x="2903048" y="1048016"/>
            <a:ext cx="1980000" cy="4551595"/>
          </a:xfrm>
          <a:prstGeom prst="roundRect">
            <a:avLst>
              <a:gd name="adj" fmla="val 4479"/>
            </a:avLst>
          </a:prstGeom>
          <a:solidFill>
            <a:srgbClr val="1F243D"/>
          </a:solidFill>
          <a:ln>
            <a:noFill/>
          </a:ln>
          <a:effectLst>
            <a:outerShdw blurRad="254000" algn="ctr" rotWithShape="0">
              <a:prstClr val="black">
                <a:alpha val="6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4" name="圆角矩形 3"/>
          <p:cNvSpPr/>
          <p:nvPr/>
        </p:nvSpPr>
        <p:spPr>
          <a:xfrm>
            <a:off x="5089885" y="1048016"/>
            <a:ext cx="1980000" cy="4551595"/>
          </a:xfrm>
          <a:prstGeom prst="roundRect">
            <a:avLst>
              <a:gd name="adj" fmla="val 4479"/>
            </a:avLst>
          </a:prstGeom>
          <a:solidFill>
            <a:srgbClr val="1F243D"/>
          </a:solidFill>
          <a:ln>
            <a:noFill/>
          </a:ln>
          <a:effectLst>
            <a:outerShdw blurRad="254000" algn="ctr" rotWithShape="0">
              <a:prstClr val="black">
                <a:alpha val="6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5" name="圆角矩形 4"/>
          <p:cNvSpPr/>
          <p:nvPr/>
        </p:nvSpPr>
        <p:spPr>
          <a:xfrm>
            <a:off x="7276722" y="1048016"/>
            <a:ext cx="1980000" cy="4551595"/>
          </a:xfrm>
          <a:prstGeom prst="roundRect">
            <a:avLst>
              <a:gd name="adj" fmla="val 4479"/>
            </a:avLst>
          </a:prstGeom>
          <a:solidFill>
            <a:srgbClr val="1F243D"/>
          </a:solidFill>
          <a:ln>
            <a:noFill/>
          </a:ln>
          <a:effectLst>
            <a:outerShdw blurRad="254000" algn="ctr" rotWithShape="0">
              <a:prstClr val="black">
                <a:alpha val="6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6" name="圆角矩形 5"/>
          <p:cNvSpPr/>
          <p:nvPr/>
        </p:nvSpPr>
        <p:spPr>
          <a:xfrm>
            <a:off x="716211" y="1048016"/>
            <a:ext cx="1980000" cy="4551595"/>
          </a:xfrm>
          <a:prstGeom prst="roundRect">
            <a:avLst>
              <a:gd name="adj" fmla="val 4479"/>
            </a:avLst>
          </a:prstGeom>
          <a:solidFill>
            <a:srgbClr val="1F243D"/>
          </a:solidFill>
          <a:ln>
            <a:noFill/>
          </a:ln>
          <a:effectLst>
            <a:outerShdw blurRad="254000" algn="ctr" rotWithShape="0">
              <a:prstClr val="black">
                <a:alpha val="6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7" name="500美元以上全球高端智能手机市场份额稳步增长"/>
          <p:cNvSpPr txBox="1"/>
          <p:nvPr/>
        </p:nvSpPr>
        <p:spPr>
          <a:xfrm>
            <a:off x="716211" y="1349611"/>
            <a:ext cx="1999504" cy="541505"/>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spcBef>
                <a:spcPts val="600"/>
              </a:spcBef>
            </a:pPr>
            <a:r>
              <a:rPr lang="en-US" sz="1800" spc="0" dirty="0">
                <a:solidFill>
                  <a:schemeClr val="tx2"/>
                </a:solidFill>
                <a:latin typeface="Arial" panose="020B0604020202020204" pitchFamily="34" charset="0"/>
                <a:ea typeface="华文细黑" panose="02010600040101010101" pitchFamily="2" charset="-122"/>
              </a:rPr>
              <a:t>Banner </a:t>
            </a:r>
            <a:r>
              <a:rPr lang="en-US" sz="1800" spc="0" dirty="0" smtClean="0">
                <a:solidFill>
                  <a:schemeClr val="tx2"/>
                </a:solidFill>
                <a:latin typeface="Arial" panose="020B0604020202020204" pitchFamily="34" charset="0"/>
                <a:ea typeface="华文细黑" panose="02010600040101010101" pitchFamily="2" charset="-122"/>
              </a:rPr>
              <a:t>ad</a:t>
            </a:r>
            <a:r>
              <a:rPr lang="en-US" altLang="zh-CN" sz="1800" spc="0" dirty="0" smtClean="0">
                <a:solidFill>
                  <a:schemeClr val="tx2"/>
                </a:solidFill>
                <a:latin typeface="Arial" panose="020B0604020202020204" pitchFamily="34" charset="0"/>
                <a:ea typeface="华文细黑" panose="02010600040101010101" pitchFamily="2" charset="-122"/>
              </a:rPr>
              <a:t>s</a:t>
            </a:r>
            <a:endParaRPr lang="en-US" sz="1800" spc="0" dirty="0">
              <a:solidFill>
                <a:schemeClr val="tx2"/>
              </a:solidFill>
              <a:latin typeface="Arial" panose="020B0604020202020204" pitchFamily="34" charset="0"/>
              <a:ea typeface="华文细黑" panose="02010600040101010101" pitchFamily="2" charset="-122"/>
            </a:endParaRPr>
          </a:p>
        </p:txBody>
      </p:sp>
      <p:sp>
        <p:nvSpPr>
          <p:cNvPr id="8" name="500美元以上全球高端智能手机市场份额稳步增长"/>
          <p:cNvSpPr txBox="1"/>
          <p:nvPr/>
        </p:nvSpPr>
        <p:spPr>
          <a:xfrm>
            <a:off x="2912800" y="1364477"/>
            <a:ext cx="1970246" cy="541505"/>
          </a:xfrm>
          <a:prstGeom prst="rect">
            <a:avLst/>
          </a:prstGeom>
          <a:ln w="12700">
            <a:miter lim="400000"/>
          </a:ln>
          <a:extLst>
            <a:ext uri="{C572A759-6A51-4108-AA02-DFA0A04FC94B}">
              <ma14:wrappingTextBoxFlag xmlns="" xmlns:ma14="http://schemas.microsoft.com/office/mac/drawingml/2011/main" val="1"/>
            </a:ext>
          </a:extLst>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spcBef>
                <a:spcPts val="600"/>
              </a:spcBef>
            </a:pPr>
            <a:r>
              <a:rPr lang="en-US" sz="1800" spc="0" dirty="0">
                <a:solidFill>
                  <a:schemeClr val="tx2"/>
                </a:solidFill>
                <a:latin typeface="Arial" panose="020B0604020202020204" pitchFamily="34" charset="0"/>
                <a:ea typeface="华文细黑" panose="02010600040101010101" pitchFamily="2" charset="-122"/>
              </a:rPr>
              <a:t>Rewarded </a:t>
            </a:r>
            <a:r>
              <a:rPr lang="en-US" sz="1800" spc="0" dirty="0" smtClean="0">
                <a:solidFill>
                  <a:schemeClr val="tx2"/>
                </a:solidFill>
                <a:latin typeface="Arial" panose="020B0604020202020204" pitchFamily="34" charset="0"/>
                <a:ea typeface="华文细黑" panose="02010600040101010101" pitchFamily="2" charset="-122"/>
              </a:rPr>
              <a:t>ads</a:t>
            </a:r>
            <a:endParaRPr lang="en-US" sz="1800" spc="0" dirty="0">
              <a:solidFill>
                <a:schemeClr val="tx2"/>
              </a:solidFill>
              <a:latin typeface="Arial" panose="020B0604020202020204" pitchFamily="34" charset="0"/>
              <a:ea typeface="华文细黑" panose="02010600040101010101" pitchFamily="2" charset="-122"/>
            </a:endParaRPr>
          </a:p>
        </p:txBody>
      </p:sp>
      <p:sp>
        <p:nvSpPr>
          <p:cNvPr id="9" name="500美元以上全球高端智能手机市场份额稳步增长"/>
          <p:cNvSpPr txBox="1"/>
          <p:nvPr/>
        </p:nvSpPr>
        <p:spPr>
          <a:xfrm>
            <a:off x="5089883" y="1364477"/>
            <a:ext cx="1980002" cy="541505"/>
          </a:xfrm>
          <a:prstGeom prst="rect">
            <a:avLst/>
          </a:prstGeom>
          <a:ln w="12700">
            <a:miter lim="400000"/>
          </a:ln>
          <a:extLst>
            <a:ext uri="{C572A759-6A51-4108-AA02-DFA0A04FC94B}">
              <ma14:wrappingTextBoxFlag xmlns="" xmlns:ma14="http://schemas.microsoft.com/office/mac/drawingml/2011/main" val="1"/>
            </a:ext>
          </a:extLst>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spcBef>
                <a:spcPts val="600"/>
              </a:spcBef>
            </a:pPr>
            <a:r>
              <a:rPr lang="en-US" sz="1800" spc="0" dirty="0">
                <a:solidFill>
                  <a:schemeClr val="tx2"/>
                </a:solidFill>
                <a:latin typeface="Arial" panose="020B0604020202020204" pitchFamily="34" charset="0"/>
                <a:ea typeface="华文细黑" panose="02010600040101010101" pitchFamily="2" charset="-122"/>
              </a:rPr>
              <a:t>Native </a:t>
            </a:r>
            <a:r>
              <a:rPr lang="en-US" sz="1800" spc="0" dirty="0" smtClean="0">
                <a:solidFill>
                  <a:schemeClr val="tx2"/>
                </a:solidFill>
                <a:latin typeface="Arial" panose="020B0604020202020204" pitchFamily="34" charset="0"/>
                <a:ea typeface="华文细黑" panose="02010600040101010101" pitchFamily="2" charset="-122"/>
              </a:rPr>
              <a:t>ad</a:t>
            </a:r>
            <a:r>
              <a:rPr lang="en-US" altLang="zh-CN" sz="1800" spc="0" dirty="0" smtClean="0">
                <a:solidFill>
                  <a:schemeClr val="tx2"/>
                </a:solidFill>
                <a:latin typeface="Arial" panose="020B0604020202020204" pitchFamily="34" charset="0"/>
                <a:ea typeface="华文细黑" panose="02010600040101010101" pitchFamily="2" charset="-122"/>
              </a:rPr>
              <a:t>s</a:t>
            </a:r>
            <a:endParaRPr lang="en-US" sz="1800" spc="0" dirty="0">
              <a:solidFill>
                <a:schemeClr val="tx2"/>
              </a:solidFill>
              <a:latin typeface="Arial" panose="020B0604020202020204" pitchFamily="34" charset="0"/>
              <a:ea typeface="华文细黑" panose="02010600040101010101" pitchFamily="2" charset="-122"/>
            </a:endParaRPr>
          </a:p>
        </p:txBody>
      </p:sp>
      <p:sp>
        <p:nvSpPr>
          <p:cNvPr id="10" name="500美元以上全球高端智能手机市场份额稳步增长"/>
          <p:cNvSpPr txBox="1"/>
          <p:nvPr/>
        </p:nvSpPr>
        <p:spPr>
          <a:xfrm>
            <a:off x="7282813" y="1344456"/>
            <a:ext cx="1999504" cy="541505"/>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spcBef>
                <a:spcPts val="600"/>
              </a:spcBef>
            </a:pPr>
            <a:r>
              <a:rPr lang="en-US" sz="1800" spc="0" dirty="0">
                <a:solidFill>
                  <a:schemeClr val="tx2"/>
                </a:solidFill>
                <a:latin typeface="Arial" panose="020B0604020202020204" pitchFamily="34" charset="0"/>
                <a:ea typeface="华文细黑" panose="02010600040101010101" pitchFamily="2" charset="-122"/>
              </a:rPr>
              <a:t>Interstitial </a:t>
            </a:r>
            <a:r>
              <a:rPr lang="en-US" sz="1800" spc="0" dirty="0" smtClean="0">
                <a:solidFill>
                  <a:schemeClr val="tx2"/>
                </a:solidFill>
                <a:latin typeface="Arial" panose="020B0604020202020204" pitchFamily="34" charset="0"/>
                <a:ea typeface="华文细黑" panose="02010600040101010101" pitchFamily="2" charset="-122"/>
              </a:rPr>
              <a:t>ads</a:t>
            </a:r>
            <a:endParaRPr lang="en-US" sz="1800" spc="0" dirty="0">
              <a:solidFill>
                <a:schemeClr val="tx2"/>
              </a:solidFill>
              <a:latin typeface="Arial" panose="020B0604020202020204" pitchFamily="34" charset="0"/>
              <a:ea typeface="华文细黑" panose="02010600040101010101" pitchFamily="2" charset="-122"/>
            </a:endParaRPr>
          </a:p>
        </p:txBody>
      </p:sp>
      <p:sp>
        <p:nvSpPr>
          <p:cNvPr id="15" name="500美元以上全球高端智能手机市场份额稳步增长"/>
          <p:cNvSpPr txBox="1"/>
          <p:nvPr/>
        </p:nvSpPr>
        <p:spPr>
          <a:xfrm>
            <a:off x="9463561" y="1341668"/>
            <a:ext cx="1999504" cy="578951"/>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spcBef>
                <a:spcPts val="600"/>
              </a:spcBef>
            </a:pPr>
            <a:r>
              <a:rPr lang="en-US" sz="1800" spc="0" dirty="0" smtClean="0">
                <a:solidFill>
                  <a:schemeClr val="tx2"/>
                </a:solidFill>
                <a:latin typeface="Arial" panose="020B0604020202020204" pitchFamily="34" charset="0"/>
                <a:ea typeface="华文细黑" panose="02010600040101010101" pitchFamily="2" charset="-122"/>
              </a:rPr>
              <a:t>Splash ads</a:t>
            </a:r>
            <a:endParaRPr lang="en-US" sz="1800" spc="0" dirty="0">
              <a:solidFill>
                <a:schemeClr val="tx2"/>
              </a:solidFill>
              <a:latin typeface="Arial" panose="020B0604020202020204" pitchFamily="34" charset="0"/>
              <a:ea typeface="华文细黑" panose="02010600040101010101" pitchFamily="2"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582" y="2382948"/>
            <a:ext cx="1620000" cy="2777143"/>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326" y="2382948"/>
            <a:ext cx="1620000" cy="2777143"/>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6070" y="2382948"/>
            <a:ext cx="1620000" cy="2777143"/>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814" y="2382948"/>
            <a:ext cx="1620000" cy="2777143"/>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5558" y="2382948"/>
            <a:ext cx="1620000" cy="2777143"/>
          </a:xfrm>
          <a:prstGeom prst="rect">
            <a:avLst/>
          </a:prstGeom>
        </p:spPr>
      </p:pic>
    </p:spTree>
    <p:extLst>
      <p:ext uri="{BB962C8B-B14F-4D97-AF65-F5344CB8AC3E}">
        <p14:creationId xmlns:p14="http://schemas.microsoft.com/office/powerpoint/2010/main" val="2730114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Application Scenario: Banner </a:t>
            </a:r>
            <a:r>
              <a:rPr lang="en-US" sz="2400" dirty="0" smtClean="0">
                <a:solidFill>
                  <a:schemeClr val="tx2"/>
                </a:solidFill>
                <a:latin typeface="Arial" panose="020B0604020202020204" pitchFamily="34" charset="0"/>
                <a:ea typeface="黑体" panose="02010609060101010101" pitchFamily="49" charset="-122"/>
              </a:rPr>
              <a:t>Ads</a:t>
            </a:r>
            <a:endParaRPr lang="en-US" sz="2400" dirty="0">
              <a:solidFill>
                <a:schemeClr val="tx2"/>
              </a:solidFill>
              <a:latin typeface="Arial" panose="020B0604020202020204" pitchFamily="34" charset="0"/>
              <a:ea typeface="黑体" panose="02010609060101010101" pitchFamily="49" charset="-122"/>
            </a:endParaRPr>
          </a:p>
        </p:txBody>
      </p:sp>
      <p:sp>
        <p:nvSpPr>
          <p:cNvPr id="3" name="圆角矩形 2"/>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a typeface="华文细黑" panose="02010600040101010101" pitchFamily="2" charset="-122"/>
            </a:endParaRPr>
          </a:p>
        </p:txBody>
      </p:sp>
      <p:sp>
        <p:nvSpPr>
          <p:cNvPr id="4" name="Option1 : title 50pt"/>
          <p:cNvSpPr txBox="1">
            <a:spLocks/>
          </p:cNvSpPr>
          <p:nvPr/>
        </p:nvSpPr>
        <p:spPr>
          <a:xfrm>
            <a:off x="1098359" y="1267671"/>
            <a:ext cx="5729376" cy="491738"/>
          </a:xfrm>
          <a:prstGeom prst="rect">
            <a:avLst/>
          </a:prstGeom>
          <a:extLst>
            <a:ext uri="{C572A759-6A51-4108-AA02-DFA0A04FC94B}">
              <ma14:wrappingTextBoxFlag xmlns:ma14="http://schemas.microsoft.com/office/mac/drawingml/2011/main" xmlns="" val="1"/>
            </a:ext>
          </a:extLst>
        </p:spPr>
        <p:txBody>
          <a:bodyPr lIns="0" tIns="0" rIns="0" bIns="0" anchor="t">
            <a:noAutofit/>
          </a:bodyPr>
          <a:lstStyle>
            <a:defPPr>
              <a:defRPr lang="en-US"/>
            </a:defPPr>
            <a:lvl1pPr indent="0" defTabSz="1187798">
              <a:lnSpc>
                <a:spcPts val="3430"/>
              </a:lnSpc>
              <a:spcBef>
                <a:spcPts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sz="1800" b="0" dirty="0">
                <a:solidFill>
                  <a:schemeClr val="tx2"/>
                </a:solidFill>
                <a:latin typeface="Arial" panose="020B0604020202020204" pitchFamily="34" charset="0"/>
                <a:ea typeface="华文细黑" panose="02010600040101010101" pitchFamily="2" charset="-122"/>
              </a:rPr>
              <a:t>Banner </a:t>
            </a:r>
            <a:r>
              <a:rPr lang="en-US" sz="1800" b="0" dirty="0" smtClean="0">
                <a:solidFill>
                  <a:schemeClr val="tx2"/>
                </a:solidFill>
                <a:latin typeface="Arial" panose="020B0604020202020204" pitchFamily="34" charset="0"/>
                <a:ea typeface="华文细黑" panose="02010600040101010101" pitchFamily="2" charset="-122"/>
              </a:rPr>
              <a:t>ads</a:t>
            </a:r>
            <a:endParaRPr lang="en-US" sz="1800" b="0" dirty="0">
              <a:solidFill>
                <a:schemeClr val="tx2"/>
              </a:solidFill>
              <a:latin typeface="Arial" panose="020B0604020202020204" pitchFamily="34" charset="0"/>
              <a:ea typeface="华文细黑" panose="02010600040101010101" pitchFamily="2" charset="-122"/>
            </a:endParaRPr>
          </a:p>
        </p:txBody>
      </p:sp>
      <p:sp>
        <p:nvSpPr>
          <p:cNvPr id="5" name="文本框 4"/>
          <p:cNvSpPr txBox="1"/>
          <p:nvPr/>
        </p:nvSpPr>
        <p:spPr>
          <a:xfrm>
            <a:off x="1003300" y="1513540"/>
            <a:ext cx="6844922" cy="454420"/>
          </a:xfrm>
          <a:prstGeom prst="rect">
            <a:avLst/>
          </a:prstGeom>
          <a:noFill/>
        </p:spPr>
        <p:txBody>
          <a:bodyPr wrap="square" rtlCol="0">
            <a:spAutoFit/>
          </a:bodyPr>
          <a:lstStyle/>
          <a:p>
            <a:pPr>
              <a:lnSpc>
                <a:spcPts val="3440"/>
              </a:lnSpc>
            </a:pPr>
            <a:r>
              <a:rPr lang="en-US" sz="1200" dirty="0">
                <a:solidFill>
                  <a:schemeClr val="tx2"/>
                </a:solidFill>
                <a:latin typeface="Arial" panose="020B0604020202020204" pitchFamily="34" charset="0"/>
                <a:ea typeface="华文细黑" panose="02010600040101010101" pitchFamily="2" charset="-122"/>
              </a:rPr>
              <a:t>If you are new to mobile advertising, </a:t>
            </a:r>
            <a:r>
              <a:rPr lang="en-US" altLang="zh-CN" sz="1200" dirty="0">
                <a:solidFill>
                  <a:schemeClr val="tx2"/>
                </a:solidFill>
                <a:latin typeface="Arial" panose="020B0604020202020204" pitchFamily="34" charset="0"/>
                <a:ea typeface="华文细黑" panose="02010600040101010101" pitchFamily="2" charset="-122"/>
              </a:rPr>
              <a:t>banner ads are the way to go</a:t>
            </a:r>
            <a:r>
              <a:rPr lang="en-US" sz="1200" dirty="0" smtClean="0">
                <a:solidFill>
                  <a:schemeClr val="tx2"/>
                </a:solidFill>
                <a:latin typeface="Arial" panose="020B0604020202020204" pitchFamily="34" charset="0"/>
                <a:ea typeface="华文细黑" panose="02010600040101010101" pitchFamily="2" charset="-122"/>
              </a:rPr>
              <a:t>.</a:t>
            </a:r>
            <a:endParaRPr lang="en-US" sz="1200" dirty="0">
              <a:solidFill>
                <a:schemeClr val="tx2"/>
              </a:solidFill>
              <a:latin typeface="Arial" panose="020B0604020202020204" pitchFamily="34" charset="0"/>
              <a:ea typeface="华文细黑"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459315780"/>
              </p:ext>
            </p:extLst>
          </p:nvPr>
        </p:nvGraphicFramePr>
        <p:xfrm>
          <a:off x="1098360" y="2041890"/>
          <a:ext cx="5025300" cy="3965848"/>
        </p:xfrm>
        <a:graphic>
          <a:graphicData uri="http://schemas.openxmlformats.org/drawingml/2006/table">
            <a:tbl>
              <a:tblPr firstRow="1" bandRow="1">
                <a:tableStyleId>{2D5ABB26-0587-4C30-8999-92F81FD0307C}</a:tableStyleId>
              </a:tblPr>
              <a:tblGrid>
                <a:gridCol w="1117592"/>
                <a:gridCol w="3907708"/>
              </a:tblGrid>
              <a:tr h="99146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a:ln>
                            <a:solidFill>
                              <a:schemeClr val="tx2"/>
                            </a:solidFill>
                          </a:ln>
                          <a:solidFill>
                            <a:schemeClr val="tx2"/>
                          </a:solidFill>
                          <a:effectLst/>
                          <a:latin typeface="Arial" panose="020B0604020202020204" pitchFamily="34" charset="0"/>
                          <a:ea typeface="华文细黑" panose="02010600040101010101" pitchFamily="2" charset="-122"/>
                        </a:rPr>
                        <a:t>Features</a:t>
                      </a: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1. </a:t>
                      </a:r>
                      <a:r>
                        <a:rPr lang="en-US" sz="1300" dirty="0" smtClean="0">
                          <a:ln>
                            <a:solidFill>
                              <a:schemeClr val="tx2"/>
                            </a:solidFill>
                          </a:ln>
                          <a:solidFill>
                            <a:schemeClr val="tx2"/>
                          </a:solidFill>
                          <a:effectLst/>
                          <a:latin typeface="Arial" panose="020B0604020202020204" pitchFamily="34" charset="0"/>
                          <a:ea typeface="华文细黑" panose="02010600040101010101" pitchFamily="2" charset="-122"/>
                        </a:rPr>
                        <a:t>Fixed ad unit</a:t>
                      </a:r>
                      <a:endParaRPr lang="en-US" sz="1300" dirty="0">
                        <a:ln>
                          <a:solidFill>
                            <a:schemeClr val="tx2"/>
                          </a:solidFill>
                        </a:ln>
                        <a:solidFill>
                          <a:schemeClr val="tx2"/>
                        </a:solidFill>
                        <a:effectLst/>
                        <a:latin typeface="Arial" panose="020B0604020202020204" pitchFamily="34" charset="0"/>
                        <a:ea typeface="华文细黑" panose="02010600040101010101" pitchFamily="2" charset="-122"/>
                      </a:endParaRPr>
                    </a:p>
                    <a:p>
                      <a:pPr marL="0" marR="0" lvl="0" indent="0" algn="l" defTabSz="1187798" rtl="0" eaLnBrk="1" fontAlgn="auto" latinLnBrk="0" hangingPunct="1">
                        <a:lnSpc>
                          <a:spcPct val="150000"/>
                        </a:lnSpc>
                        <a:spcBef>
                          <a:spcPts val="0"/>
                        </a:spcBef>
                        <a:spcAft>
                          <a:spcPts val="0"/>
                        </a:spcAft>
                        <a:buClrTx/>
                        <a:buSzTx/>
                        <a:buFontTx/>
                        <a:buNone/>
                        <a:tabLst/>
                        <a:defRPr/>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2. Periodically </a:t>
                      </a:r>
                      <a:r>
                        <a:rPr lang="en-US" sz="1300" dirty="0" smtClean="0">
                          <a:ln>
                            <a:solidFill>
                              <a:schemeClr val="tx2"/>
                            </a:solidFill>
                          </a:ln>
                          <a:solidFill>
                            <a:schemeClr val="tx2"/>
                          </a:solidFill>
                          <a:effectLst/>
                          <a:latin typeface="Arial" panose="020B0604020202020204" pitchFamily="34" charset="0"/>
                          <a:ea typeface="华文细黑" panose="02010600040101010101" pitchFamily="2" charset="-122"/>
                        </a:rPr>
                        <a:t>refreshed</a:t>
                      </a:r>
                      <a:endParaRPr lang="en-US" sz="1300" dirty="0">
                        <a:ln>
                          <a:solidFill>
                            <a:schemeClr val="tx2"/>
                          </a:solidFill>
                        </a:ln>
                        <a:solidFill>
                          <a:schemeClr val="tx2"/>
                        </a:solidFill>
                        <a:effectLst/>
                        <a:latin typeface="Arial" panose="020B0604020202020204" pitchFamily="34" charset="0"/>
                        <a:ea typeface="华文细黑" panose="02010600040101010101" pitchFamily="2" charset="-122"/>
                      </a:endParaRPr>
                    </a:p>
                    <a:p>
                      <a:pPr marL="0" marR="0" lvl="0" indent="0" algn="l" defTabSz="1187798" rtl="0" eaLnBrk="1" fontAlgn="auto" latinLnBrk="0" hangingPunct="1">
                        <a:lnSpc>
                          <a:spcPct val="150000"/>
                        </a:lnSpc>
                        <a:spcBef>
                          <a:spcPts val="0"/>
                        </a:spcBef>
                        <a:spcAft>
                          <a:spcPts val="0"/>
                        </a:spcAft>
                        <a:buClrTx/>
                        <a:buSzTx/>
                        <a:buFontTx/>
                        <a:buNone/>
                        <a:tabLst/>
                        <a:defRPr/>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3. </a:t>
                      </a:r>
                      <a:r>
                        <a:rPr lang="en-US" altLang="zh-CN" sz="1300" dirty="0" smtClean="0">
                          <a:ln>
                            <a:solidFill>
                              <a:schemeClr val="tx2"/>
                            </a:solidFill>
                          </a:ln>
                          <a:solidFill>
                            <a:schemeClr val="tx2"/>
                          </a:solidFill>
                          <a:effectLst/>
                          <a:latin typeface="Arial" panose="020B0604020202020204" pitchFamily="34" charset="0"/>
                          <a:ea typeface="华文细黑" panose="02010600040101010101" pitchFamily="2" charset="-122"/>
                        </a:rPr>
                        <a:t>Doe</a:t>
                      </a:r>
                      <a:r>
                        <a:rPr lang="en-US" altLang="zh-CN" sz="1300" baseline="0" dirty="0" smtClean="0">
                          <a:ln>
                            <a:solidFill>
                              <a:schemeClr val="tx2"/>
                            </a:solidFill>
                          </a:ln>
                          <a:solidFill>
                            <a:schemeClr val="tx2"/>
                          </a:solidFill>
                          <a:effectLst/>
                          <a:latin typeface="Arial" panose="020B0604020202020204" pitchFamily="34" charset="0"/>
                          <a:ea typeface="华文细黑" panose="02010600040101010101" pitchFamily="2" charset="-122"/>
                        </a:rPr>
                        <a:t>s not interrupt users</a:t>
                      </a:r>
                      <a:endParaRPr lang="en-US" sz="1300" dirty="0">
                        <a:ln>
                          <a:solidFill>
                            <a:schemeClr val="tx2"/>
                          </a:solidFill>
                        </a:ln>
                        <a:solidFill>
                          <a:schemeClr val="tx2"/>
                        </a:solidFill>
                        <a:effectLst/>
                        <a:latin typeface="Arial" panose="020B0604020202020204" pitchFamily="34" charset="0"/>
                        <a:ea typeface="华文细黑" panose="02010600040101010101" pitchFamily="2" charset="-122"/>
                      </a:endParaRP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99146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smtClean="0">
                          <a:ln>
                            <a:solidFill>
                              <a:schemeClr val="tx2"/>
                            </a:solidFill>
                          </a:ln>
                          <a:solidFill>
                            <a:schemeClr val="tx2"/>
                          </a:solidFill>
                          <a:effectLst/>
                          <a:latin typeface="Arial" panose="020B0604020202020204" pitchFamily="34" charset="0"/>
                          <a:ea typeface="华文细黑" panose="02010600040101010101" pitchFamily="2" charset="-122"/>
                        </a:rPr>
                        <a:t>Locations</a:t>
                      </a:r>
                      <a:endParaRPr lang="en-US" sz="1300" b="1" dirty="0">
                        <a:ln>
                          <a:solidFill>
                            <a:schemeClr val="tx2"/>
                          </a:solidFill>
                        </a:ln>
                        <a:solidFill>
                          <a:schemeClr val="tx2"/>
                        </a:solidFill>
                        <a:effectLst/>
                        <a:latin typeface="Arial" panose="020B0604020202020204" pitchFamily="34" charset="0"/>
                        <a:ea typeface="华文细黑" panose="02010600040101010101" pitchFamily="2" charset="-122"/>
                      </a:endParaRP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1. Fixed </a:t>
                      </a:r>
                      <a:r>
                        <a:rPr lang="en-US" sz="1300" dirty="0" smtClean="0">
                          <a:ln>
                            <a:solidFill>
                              <a:schemeClr val="tx2"/>
                            </a:solidFill>
                          </a:ln>
                          <a:solidFill>
                            <a:schemeClr val="tx2"/>
                          </a:solidFill>
                          <a:effectLst/>
                          <a:latin typeface="Arial" panose="020B0604020202020204" pitchFamily="34" charset="0"/>
                          <a:ea typeface="华文细黑" panose="02010600040101010101" pitchFamily="2" charset="-122"/>
                        </a:rPr>
                        <a:t>at the </a:t>
                      </a: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top of the screen</a:t>
                      </a:r>
                    </a:p>
                    <a:p>
                      <a:pPr marL="0" marR="0" lvl="0" indent="0" algn="l" defTabSz="1187798" rtl="0" eaLnBrk="1" fontAlgn="auto" latinLnBrk="0" hangingPunct="1">
                        <a:lnSpc>
                          <a:spcPct val="150000"/>
                        </a:lnSpc>
                        <a:spcBef>
                          <a:spcPts val="0"/>
                        </a:spcBef>
                        <a:spcAft>
                          <a:spcPts val="0"/>
                        </a:spcAft>
                        <a:buClrTx/>
                        <a:buSzTx/>
                        <a:buFontTx/>
                        <a:buNone/>
                        <a:tabLst/>
                        <a:defRPr/>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2. Fixed at the bottom of the screen</a:t>
                      </a: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99146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dirty="0" smtClean="0">
                          <a:ln>
                            <a:solidFill>
                              <a:schemeClr val="tx2"/>
                            </a:solidFill>
                          </a:ln>
                          <a:solidFill>
                            <a:schemeClr val="tx2"/>
                          </a:solidFill>
                          <a:effectLst/>
                          <a:latin typeface="Arial" panose="020B0604020202020204" pitchFamily="34" charset="0"/>
                          <a:ea typeface="华文细黑" panose="02010600040101010101" pitchFamily="2" charset="-122"/>
                        </a:rPr>
                        <a:t>Standard resolutions</a:t>
                      </a:r>
                      <a:endParaRPr lang="en-US" sz="1300" b="1" dirty="0">
                        <a:ln>
                          <a:solidFill>
                            <a:schemeClr val="tx2"/>
                          </a:solidFill>
                        </a:ln>
                        <a:solidFill>
                          <a:schemeClr val="tx2"/>
                        </a:solidFill>
                        <a:effectLst/>
                        <a:latin typeface="Arial" panose="020B0604020202020204" pitchFamily="34" charset="0"/>
                        <a:ea typeface="华文细黑" panose="02010600040101010101" pitchFamily="2" charset="-122"/>
                      </a:endParaRP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1080 x 170</a:t>
                      </a:r>
                    </a:p>
                    <a:p>
                      <a:pPr>
                        <a:lnSpc>
                          <a:spcPct val="150000"/>
                        </a:lnSpc>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1080 x 432</a:t>
                      </a: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99146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1">
                          <a:ln>
                            <a:solidFill>
                              <a:schemeClr val="tx2"/>
                            </a:solidFill>
                          </a:ln>
                          <a:solidFill>
                            <a:schemeClr val="tx2"/>
                          </a:solidFill>
                          <a:effectLst/>
                          <a:latin typeface="Arial" panose="020B0604020202020204" pitchFamily="34" charset="0"/>
                          <a:ea typeface="华文细黑" panose="02010600040101010101" pitchFamily="2" charset="-122"/>
                        </a:rPr>
                        <a:t>Creative type</a:t>
                      </a: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300" dirty="0">
                          <a:ln>
                            <a:solidFill>
                              <a:schemeClr val="tx2"/>
                            </a:solidFill>
                          </a:ln>
                          <a:solidFill>
                            <a:schemeClr val="tx2"/>
                          </a:solidFill>
                          <a:effectLst/>
                          <a:latin typeface="Arial" panose="020B0604020202020204" pitchFamily="34" charset="0"/>
                          <a:ea typeface="华文细黑" panose="02010600040101010101" pitchFamily="2" charset="-122"/>
                        </a:rPr>
                        <a:t>Image</a:t>
                      </a:r>
                    </a:p>
                  </a:txBody>
                  <a:tcPr marL="99921" marR="99921" marT="49961" marB="49961"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pic>
        <p:nvPicPr>
          <p:cNvPr id="7" name="图片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19008" y="2080597"/>
            <a:ext cx="1761433" cy="3543916"/>
          </a:xfrm>
          <a:prstGeom prst="rect">
            <a:avLst/>
          </a:prstGeom>
        </p:spPr>
      </p:pic>
      <p:sp>
        <p:nvSpPr>
          <p:cNvPr id="8" name="矩形 7"/>
          <p:cNvSpPr/>
          <p:nvPr/>
        </p:nvSpPr>
        <p:spPr>
          <a:xfrm>
            <a:off x="7883614" y="2004929"/>
            <a:ext cx="1832219" cy="464651"/>
          </a:xfrm>
          <a:prstGeom prst="rect">
            <a:avLst/>
          </a:prstGeom>
          <a:noFill/>
          <a:ln w="28575">
            <a:solidFill>
              <a:srgbClr val="EDA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81">
              <a:solidFill>
                <a:prstClr val="white"/>
              </a:solidFill>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2378494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Application Scenario: Rewarded </a:t>
            </a:r>
            <a:r>
              <a:rPr lang="en-US" sz="2400" dirty="0" smtClean="0">
                <a:solidFill>
                  <a:schemeClr val="tx2"/>
                </a:solidFill>
                <a:latin typeface="Arial" panose="020B0604020202020204" pitchFamily="34" charset="0"/>
                <a:ea typeface="黑体" panose="02010609060101010101" pitchFamily="49" charset="-122"/>
              </a:rPr>
              <a:t>Ads</a:t>
            </a:r>
            <a:endParaRPr lang="en-US" sz="2400" dirty="0">
              <a:solidFill>
                <a:schemeClr val="tx2"/>
              </a:solidFill>
              <a:latin typeface="Arial" panose="020B0604020202020204" pitchFamily="34" charset="0"/>
              <a:ea typeface="黑体" panose="02010609060101010101" pitchFamily="49" charset="-122"/>
            </a:endParaRPr>
          </a:p>
        </p:txBody>
      </p:sp>
      <p:sp>
        <p:nvSpPr>
          <p:cNvPr id="3" name="圆角矩形 2"/>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4" name="圆角矩形 3"/>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5" name="Option1 : title 50pt"/>
          <p:cNvSpPr txBox="1">
            <a:spLocks/>
          </p:cNvSpPr>
          <p:nvPr/>
        </p:nvSpPr>
        <p:spPr>
          <a:xfrm>
            <a:off x="1098359" y="1264570"/>
            <a:ext cx="5729376" cy="491738"/>
          </a:xfrm>
          <a:prstGeom prst="rect">
            <a:avLst/>
          </a:prstGeom>
          <a:extLst>
            <a:ext uri="{C572A759-6A51-4108-AA02-DFA0A04FC94B}">
              <ma14:wrappingTextBoxFlag xmlns:ma14="http://schemas.microsoft.com/office/mac/drawingml/2011/main" xmlns="" val="1"/>
            </a:ext>
          </a:extLst>
        </p:spPr>
        <p:txBody>
          <a:bodyPr lIns="0" tIns="0" rIns="0" bIns="0" anchor="t">
            <a:noAutofit/>
          </a:bodyPr>
          <a:lstStyle>
            <a:defPPr>
              <a:defRPr lang="en-US"/>
            </a:defPPr>
            <a:lvl1pPr indent="0" defTabSz="1187798">
              <a:lnSpc>
                <a:spcPts val="3430"/>
              </a:lnSpc>
              <a:spcBef>
                <a:spcPts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sz="1800" b="0" dirty="0">
                <a:solidFill>
                  <a:schemeClr val="tx2"/>
                </a:solidFill>
                <a:latin typeface="Arial" panose="020B0604020202020204" pitchFamily="34" charset="0"/>
                <a:ea typeface="方正兰亭粗黑简体" panose="02000000000000000000" pitchFamily="2" charset="-122"/>
              </a:rPr>
              <a:t>Rewarded </a:t>
            </a:r>
            <a:r>
              <a:rPr lang="en-US" sz="1800" b="0" dirty="0" smtClean="0">
                <a:solidFill>
                  <a:schemeClr val="tx2"/>
                </a:solidFill>
                <a:latin typeface="Arial" panose="020B0604020202020204" pitchFamily="34" charset="0"/>
                <a:ea typeface="方正兰亭粗黑简体" panose="02000000000000000000" pitchFamily="2" charset="-122"/>
              </a:rPr>
              <a:t>ads</a:t>
            </a:r>
            <a:endParaRPr lang="en-US" sz="1800" b="0" dirty="0">
              <a:solidFill>
                <a:schemeClr val="tx2"/>
              </a:solidFill>
              <a:latin typeface="Arial" panose="020B0604020202020204" pitchFamily="34" charset="0"/>
              <a:ea typeface="方正兰亭粗黑简体" panose="02000000000000000000" pitchFamily="2" charset="-122"/>
            </a:endParaRPr>
          </a:p>
        </p:txBody>
      </p:sp>
      <p:sp>
        <p:nvSpPr>
          <p:cNvPr id="6" name="文本框 5"/>
          <p:cNvSpPr txBox="1"/>
          <p:nvPr/>
        </p:nvSpPr>
        <p:spPr>
          <a:xfrm>
            <a:off x="1003300" y="1510439"/>
            <a:ext cx="6844922" cy="528350"/>
          </a:xfrm>
          <a:prstGeom prst="rect">
            <a:avLst/>
          </a:prstGeom>
          <a:noFill/>
        </p:spPr>
        <p:txBody>
          <a:bodyPr wrap="square" rtlCol="0">
            <a:spAutoFit/>
          </a:bodyPr>
          <a:lstStyle/>
          <a:p>
            <a:pPr>
              <a:lnSpc>
                <a:spcPts val="3440"/>
              </a:lnSpc>
            </a:pPr>
            <a:r>
              <a:rPr lang="en-US" sz="1200" dirty="0">
                <a:solidFill>
                  <a:schemeClr val="tx2"/>
                </a:solidFill>
                <a:latin typeface="Arial" panose="020B0604020202020204" pitchFamily="34" charset="0"/>
                <a:ea typeface="方正兰亭黑简体" panose="02000000000000000000" pitchFamily="2" charset="-122"/>
              </a:rPr>
              <a:t>Users </a:t>
            </a:r>
            <a:r>
              <a:rPr lang="en-US" sz="1200" dirty="0" smtClean="0">
                <a:solidFill>
                  <a:schemeClr val="tx2"/>
                </a:solidFill>
                <a:latin typeface="Arial" panose="020B0604020202020204" pitchFamily="34" charset="0"/>
                <a:ea typeface="方正兰亭黑简体" panose="02000000000000000000" pitchFamily="2" charset="-122"/>
              </a:rPr>
              <a:t>gain rewards </a:t>
            </a:r>
            <a:r>
              <a:rPr lang="en-US" sz="1200" dirty="0">
                <a:solidFill>
                  <a:schemeClr val="tx2"/>
                </a:solidFill>
                <a:latin typeface="Arial" panose="020B0604020202020204" pitchFamily="34" charset="0"/>
                <a:ea typeface="方正兰亭黑简体" panose="02000000000000000000" pitchFamily="2" charset="-122"/>
              </a:rPr>
              <a:t>by watching rewarded ads, experiencing the most interesting </a:t>
            </a:r>
            <a:r>
              <a:rPr lang="en-US" sz="1200" dirty="0" smtClean="0">
                <a:solidFill>
                  <a:schemeClr val="tx2"/>
                </a:solidFill>
                <a:latin typeface="Arial" panose="020B0604020202020204" pitchFamily="34" charset="0"/>
                <a:ea typeface="方正兰亭黑简体" panose="02000000000000000000" pitchFamily="2" charset="-122"/>
              </a:rPr>
              <a:t>ads.</a:t>
            </a:r>
            <a:endParaRPr lang="en-US" sz="1200" dirty="0">
              <a:solidFill>
                <a:schemeClr val="tx2"/>
              </a:solidFill>
              <a:latin typeface="Arial" panose="020B0604020202020204" pitchFamily="34" charset="0"/>
              <a:ea typeface="方正兰亭黑简体" panose="02000000000000000000" pitchFamily="2" charset="-122"/>
            </a:endParaRPr>
          </a:p>
        </p:txBody>
      </p:sp>
      <p:pic>
        <p:nvPicPr>
          <p:cNvPr id="7" name="激励视频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90"/>
          <a:stretch/>
        </p:blipFill>
        <p:spPr>
          <a:xfrm>
            <a:off x="7209886" y="2081158"/>
            <a:ext cx="1701198" cy="3540254"/>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434212382"/>
              </p:ext>
            </p:extLst>
          </p:nvPr>
        </p:nvGraphicFramePr>
        <p:xfrm>
          <a:off x="1098359" y="2041488"/>
          <a:ext cx="4997641" cy="3715012"/>
        </p:xfrm>
        <a:graphic>
          <a:graphicData uri="http://schemas.openxmlformats.org/drawingml/2006/table">
            <a:tbl>
              <a:tblPr firstRow="1" bandRow="1">
                <a:tableStyleId>{2D5ABB26-0587-4C30-8999-92F81FD0307C}</a:tableStyleId>
              </a:tblPr>
              <a:tblGrid>
                <a:gridCol w="1126783"/>
                <a:gridCol w="3870858"/>
              </a:tblGrid>
              <a:tr h="683514">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solidFill>
                            <a:schemeClr val="tx2"/>
                          </a:solidFill>
                          <a:latin typeface="Arial" panose="020B0604020202020204" pitchFamily="34" charset="0"/>
                          <a:ea typeface="方正兰亭黑简体" panose="02000000000000000000"/>
                        </a:rPr>
                        <a:t>Features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1. </a:t>
                      </a:r>
                      <a:r>
                        <a:rPr lang="en-US" sz="1200" dirty="0" smtClean="0">
                          <a:solidFill>
                            <a:schemeClr val="tx2"/>
                          </a:solidFill>
                          <a:latin typeface="Arial" panose="020B0604020202020204" pitchFamily="34" charset="0"/>
                          <a:ea typeface="方正兰亭黑简体" panose="02000000000000000000"/>
                        </a:rPr>
                        <a:t>High</a:t>
                      </a:r>
                      <a:r>
                        <a:rPr lang="en-US" sz="1200" baseline="0" dirty="0" smtClean="0">
                          <a:solidFill>
                            <a:schemeClr val="tx2"/>
                          </a:solidFill>
                          <a:latin typeface="Arial" panose="020B0604020202020204" pitchFamily="34" charset="0"/>
                          <a:ea typeface="方正兰亭黑简体" panose="02000000000000000000"/>
                        </a:rPr>
                        <a:t> interactivity</a:t>
                      </a:r>
                      <a:endParaRPr lang="en-US" sz="1200" dirty="0">
                        <a:solidFill>
                          <a:schemeClr val="tx2"/>
                        </a:solidFill>
                        <a:latin typeface="Arial" panose="020B0604020202020204" pitchFamily="34" charset="0"/>
                        <a:ea typeface="方正兰亭黑简体" panose="02000000000000000000"/>
                      </a:endParaRP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2. </a:t>
                      </a:r>
                      <a:r>
                        <a:rPr lang="en-US" sz="1200" dirty="0" smtClean="0">
                          <a:solidFill>
                            <a:schemeClr val="tx2"/>
                          </a:solidFill>
                          <a:latin typeface="Arial" panose="020B0604020202020204" pitchFamily="34" charset="0"/>
                          <a:ea typeface="方正兰亭黑简体" panose="02000000000000000000"/>
                        </a:rPr>
                        <a:t>Improves </a:t>
                      </a:r>
                      <a:r>
                        <a:rPr lang="en-US" sz="1200" dirty="0">
                          <a:solidFill>
                            <a:schemeClr val="tx2"/>
                          </a:solidFill>
                          <a:latin typeface="Arial" panose="020B0604020202020204" pitchFamily="34" charset="0"/>
                          <a:ea typeface="方正兰亭黑简体" panose="02000000000000000000"/>
                        </a:rPr>
                        <a:t>the app user retention </a:t>
                      </a:r>
                      <a:r>
                        <a:rPr lang="en-US" sz="1200" dirty="0" smtClean="0">
                          <a:solidFill>
                            <a:schemeClr val="tx2"/>
                          </a:solidFill>
                          <a:latin typeface="Arial" panose="020B0604020202020204" pitchFamily="34" charset="0"/>
                          <a:ea typeface="方正兰亭黑简体" panose="02000000000000000000"/>
                        </a:rPr>
                        <a:t>rate</a:t>
                      </a:r>
                      <a:endParaRPr lang="en-US" sz="1200" dirty="0">
                        <a:solidFill>
                          <a:schemeClr val="tx2"/>
                        </a:solidFill>
                        <a:latin typeface="Arial" panose="020B0604020202020204" pitchFamily="34" charset="0"/>
                        <a:ea typeface="方正兰亭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156570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solidFill>
                            <a:schemeClr val="tx2"/>
                          </a:solidFill>
                          <a:latin typeface="Arial" panose="020B0604020202020204" pitchFamily="34" charset="0"/>
                          <a:ea typeface="方正兰亭黑简体" panose="02000000000000000000"/>
                        </a:rPr>
                        <a:t>Typical scenarios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1. Games: rewarded with extra lives, gems, </a:t>
                      </a:r>
                      <a:r>
                        <a:rPr lang="en-US" sz="1200" dirty="0" smtClean="0">
                          <a:solidFill>
                            <a:schemeClr val="tx2"/>
                          </a:solidFill>
                          <a:latin typeface="Arial" panose="020B0604020202020204" pitchFamily="34" charset="0"/>
                          <a:ea typeface="方正兰亭黑简体" panose="02000000000000000000"/>
                        </a:rPr>
                        <a:t>gold coins, etc.</a:t>
                      </a:r>
                      <a:endParaRPr lang="en-US" sz="1200" dirty="0">
                        <a:solidFill>
                          <a:schemeClr val="tx2"/>
                        </a:solidFill>
                        <a:latin typeface="Arial" panose="020B0604020202020204" pitchFamily="34" charset="0"/>
                        <a:ea typeface="方正兰亭黑简体" panose="02000000000000000000"/>
                      </a:endParaRP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2. Apps:</a:t>
                      </a: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  </a:t>
                      </a:r>
                      <a:r>
                        <a:rPr lang="en-US" sz="1200" dirty="0" smtClean="0">
                          <a:solidFill>
                            <a:schemeClr val="tx2"/>
                          </a:solidFill>
                          <a:latin typeface="Arial" panose="020B0604020202020204" pitchFamily="34" charset="0"/>
                          <a:ea typeface="方正兰亭黑简体" panose="02000000000000000000"/>
                        </a:rPr>
                        <a:t>  Video </a:t>
                      </a:r>
                      <a:r>
                        <a:rPr lang="en-US" sz="1200" dirty="0">
                          <a:solidFill>
                            <a:schemeClr val="tx2"/>
                          </a:solidFill>
                          <a:latin typeface="Arial" panose="020B0604020202020204" pitchFamily="34" charset="0"/>
                          <a:ea typeface="方正兰亭黑简体" panose="02000000000000000000"/>
                        </a:rPr>
                        <a:t>app: rewarded with movie coupons</a:t>
                      </a: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baseline="0" dirty="0">
                          <a:solidFill>
                            <a:schemeClr val="tx2"/>
                          </a:solidFill>
                          <a:latin typeface="Arial" panose="020B0604020202020204" pitchFamily="34" charset="0"/>
                          <a:ea typeface="方正兰亭黑简体" panose="02000000000000000000"/>
                        </a:rPr>
                        <a:t>    </a:t>
                      </a:r>
                      <a:r>
                        <a:rPr lang="en-US" sz="1200" dirty="0" smtClean="0">
                          <a:solidFill>
                            <a:schemeClr val="tx2"/>
                          </a:solidFill>
                          <a:latin typeface="Arial" panose="020B0604020202020204" pitchFamily="34" charset="0"/>
                          <a:ea typeface="方正兰亭黑简体" panose="02000000000000000000"/>
                        </a:rPr>
                        <a:t>Read </a:t>
                      </a:r>
                      <a:r>
                        <a:rPr lang="en-US" sz="1200" dirty="0">
                          <a:solidFill>
                            <a:schemeClr val="tx2"/>
                          </a:solidFill>
                          <a:latin typeface="Arial" panose="020B0604020202020204" pitchFamily="34" charset="0"/>
                          <a:ea typeface="方正兰亭黑简体" panose="02000000000000000000"/>
                        </a:rPr>
                        <a:t>apps: rewarded with paid books</a:t>
                      </a: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黑简体" panose="02000000000000000000"/>
                        </a:rPr>
                        <a:t>    </a:t>
                      </a:r>
                      <a:r>
                        <a:rPr lang="en-US" sz="1200" dirty="0" smtClean="0">
                          <a:solidFill>
                            <a:schemeClr val="tx2"/>
                          </a:solidFill>
                          <a:latin typeface="Arial" panose="020B0604020202020204" pitchFamily="34" charset="0"/>
                          <a:ea typeface="方正兰亭黑简体" panose="02000000000000000000"/>
                        </a:rPr>
                        <a:t>Subscription </a:t>
                      </a:r>
                      <a:r>
                        <a:rPr lang="en-US" sz="1200" dirty="0">
                          <a:solidFill>
                            <a:schemeClr val="tx2"/>
                          </a:solidFill>
                          <a:latin typeface="Arial" panose="020B0604020202020204" pitchFamily="34" charset="0"/>
                          <a:ea typeface="方正兰亭黑简体" panose="02000000000000000000"/>
                        </a:rPr>
                        <a:t>app: rewarded with free memberships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4706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smtClean="0">
                          <a:solidFill>
                            <a:schemeClr val="tx2"/>
                          </a:solidFill>
                          <a:latin typeface="Arial" panose="020B0604020202020204" pitchFamily="34" charset="0"/>
                          <a:ea typeface="方正兰亭黑简体" panose="02000000000000000000"/>
                        </a:rPr>
                        <a:t>Standard resolution</a:t>
                      </a:r>
                      <a:endParaRPr lang="en-US" sz="1200" b="1" dirty="0">
                        <a:solidFill>
                          <a:schemeClr val="tx2"/>
                        </a:solidFill>
                        <a:latin typeface="Arial" panose="020B0604020202020204" pitchFamily="34" charset="0"/>
                        <a:ea typeface="方正兰亭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200">
                          <a:solidFill>
                            <a:schemeClr val="tx2"/>
                          </a:solidFill>
                          <a:latin typeface="Arial" panose="020B0604020202020204" pitchFamily="34" charset="0"/>
                          <a:ea typeface="方正兰亭黑简体" panose="02000000000000000000"/>
                        </a:rPr>
                        <a:t>1280 x 720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4706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a:solidFill>
                            <a:schemeClr val="tx2"/>
                          </a:solidFill>
                          <a:latin typeface="Arial" panose="020B0604020202020204" pitchFamily="34" charset="0"/>
                          <a:ea typeface="方正兰亭黑简体" panose="02000000000000000000"/>
                        </a:rPr>
                        <a:t>Creative type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200">
                          <a:solidFill>
                            <a:schemeClr val="tx2"/>
                          </a:solidFill>
                          <a:latin typeface="Arial" panose="020B0604020202020204" pitchFamily="34" charset="0"/>
                          <a:ea typeface="方正兰亭黑简体" panose="02000000000000000000"/>
                        </a:rPr>
                        <a:t>Video</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cxnSp>
        <p:nvCxnSpPr>
          <p:cNvPr id="9" name="直接连接符 8"/>
          <p:cNvCxnSpPr>
            <a:stCxn id="10" idx="0"/>
          </p:cNvCxnSpPr>
          <p:nvPr/>
        </p:nvCxnSpPr>
        <p:spPr>
          <a:xfrm>
            <a:off x="10328103" y="2081159"/>
            <a:ext cx="1361" cy="3540253"/>
          </a:xfrm>
          <a:prstGeom prst="line">
            <a:avLst/>
          </a:prstGeom>
          <a:ln w="15875">
            <a:solidFill>
              <a:srgbClr val="D7B66A"/>
            </a:solidFill>
            <a:prstDash val="dash"/>
          </a:ln>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9558503" y="2081159"/>
            <a:ext cx="1539200" cy="650992"/>
          </a:xfrm>
          <a:prstGeom prst="roundRect">
            <a:avLst/>
          </a:prstGeom>
          <a:solidFill>
            <a:srgbClr val="D7B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1">
                <a:solidFill>
                  <a:schemeClr val="tx2"/>
                </a:solidFill>
                <a:latin typeface="Arial" panose="020B0604020202020204" pitchFamily="34" charset="0"/>
                <a:ea typeface="方正兰亭黑简体" panose="02000000000000000000" pitchFamily="2" charset="-122"/>
              </a:rPr>
              <a:t>Click an ad</a:t>
            </a:r>
          </a:p>
        </p:txBody>
      </p:sp>
      <p:sp>
        <p:nvSpPr>
          <p:cNvPr id="11" name="圆角矩形 10"/>
          <p:cNvSpPr/>
          <p:nvPr/>
        </p:nvSpPr>
        <p:spPr>
          <a:xfrm>
            <a:off x="9558503" y="3044246"/>
            <a:ext cx="1539200" cy="650992"/>
          </a:xfrm>
          <a:prstGeom prst="roundRect">
            <a:avLst/>
          </a:prstGeom>
          <a:solidFill>
            <a:srgbClr val="D7B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1">
                <a:solidFill>
                  <a:schemeClr val="tx2"/>
                </a:solidFill>
                <a:latin typeface="Arial" panose="020B0604020202020204" pitchFamily="34" charset="0"/>
                <a:ea typeface="方正兰亭黑简体" panose="02000000000000000000" pitchFamily="2" charset="-122"/>
              </a:rPr>
              <a:t>Watch the ad</a:t>
            </a:r>
          </a:p>
        </p:txBody>
      </p:sp>
      <p:sp>
        <p:nvSpPr>
          <p:cNvPr id="12" name="圆角矩形 11"/>
          <p:cNvSpPr/>
          <p:nvPr/>
        </p:nvSpPr>
        <p:spPr>
          <a:xfrm>
            <a:off x="9553325" y="4007333"/>
            <a:ext cx="1539200" cy="650992"/>
          </a:xfrm>
          <a:prstGeom prst="roundRect">
            <a:avLst/>
          </a:prstGeom>
          <a:solidFill>
            <a:srgbClr val="D7B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1">
                <a:solidFill>
                  <a:schemeClr val="tx2"/>
                </a:solidFill>
                <a:latin typeface="Arial" panose="020B0604020202020204" pitchFamily="34" charset="0"/>
                <a:ea typeface="方正兰亭黑简体" panose="02000000000000000000" pitchFamily="2" charset="-122"/>
              </a:rPr>
              <a:t>Obtain a reward</a:t>
            </a:r>
          </a:p>
        </p:txBody>
      </p:sp>
      <p:sp>
        <p:nvSpPr>
          <p:cNvPr id="13" name="圆角矩形 12"/>
          <p:cNvSpPr/>
          <p:nvPr/>
        </p:nvSpPr>
        <p:spPr>
          <a:xfrm>
            <a:off x="9553325" y="4970420"/>
            <a:ext cx="1539200" cy="650992"/>
          </a:xfrm>
          <a:prstGeom prst="roundRect">
            <a:avLst/>
          </a:prstGeom>
          <a:solidFill>
            <a:srgbClr val="D7B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noProof="1">
                <a:solidFill>
                  <a:schemeClr val="tx2"/>
                </a:solidFill>
                <a:latin typeface="Arial" panose="020B0604020202020204" pitchFamily="34" charset="0"/>
                <a:ea typeface="方正兰亭黑简体" panose="02000000000000000000" pitchFamily="2" charset="-122"/>
              </a:rPr>
              <a:t>Consume the reward</a:t>
            </a:r>
          </a:p>
        </p:txBody>
      </p:sp>
    </p:spTree>
    <p:extLst>
      <p:ext uri="{BB962C8B-B14F-4D97-AF65-F5344CB8AC3E}">
        <p14:creationId xmlns:p14="http://schemas.microsoft.com/office/powerpoint/2010/main" val="15517130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66667" mute="1">
                <p:cTn id="7"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9702" y="508162"/>
            <a:ext cx="9287539"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 a HUAWEI ID</a:t>
            </a:r>
          </a:p>
        </p:txBody>
      </p:sp>
      <p:sp>
        <p:nvSpPr>
          <p:cNvPr id="3" name="Rectangle 2"/>
          <p:cNvSpPr/>
          <p:nvPr/>
        </p:nvSpPr>
        <p:spPr>
          <a:xfrm>
            <a:off x="489097" y="1808386"/>
            <a:ext cx="11493795" cy="4339650"/>
          </a:xfrm>
          <a:prstGeom prst="rect">
            <a:avLst/>
          </a:prstGeom>
        </p:spPr>
        <p:txBody>
          <a:bodyPr wrap="square">
            <a:spAutoFit/>
          </a:bodyPr>
          <a:lstStyle/>
          <a:p>
            <a:pPr>
              <a:lnSpc>
                <a:spcPct val="200000"/>
              </a:lnSpc>
            </a:pP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 HUAWEI ID is an account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used for accessing </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all the HUAWEI Mobile Services on the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HUAWEI </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Developer platform,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enabling a simple and secure sign-up and </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sign-in.</a:t>
            </a:r>
          </a:p>
          <a:p>
            <a:pPr marL="285750" indent="-285750">
              <a:lnSpc>
                <a:spcPct val="200000"/>
              </a:lnSpc>
              <a:buFont typeface="Arial" panose="020B0604020202020204" pitchFamily="34" charset="0"/>
              <a:buChar char="•"/>
            </a:pP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Visit the HUAWEI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Developer platform at https://developer.huawei.com/consumer/en/</a:t>
            </a:r>
            <a:endPar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285750" indent="-285750" fontAlgn="base">
              <a:lnSpc>
                <a:spcPct val="200000"/>
              </a:lnSpc>
              <a:buFont typeface="Arial" panose="020B0604020202020204" pitchFamily="34" charset="0"/>
              <a:buChar char="•"/>
            </a:pP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If you already have a HUAWEI ID, </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click the Sign in button in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the upper right </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corner of the page. If </a:t>
            </a:r>
            <a:r>
              <a:rPr lang="en-US" altLang="zh-CN"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you do not have a HUAWEI ID</a:t>
            </a:r>
            <a:r>
              <a:rPr lang="en-US" altLang="zh-CN" sz="2300" dirty="0" smtClean="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 you click the Sign up button in the upper right corner of the page to enter the registration page </a:t>
            </a:r>
            <a:endParaRPr lang="zh-CN" altLang="en-US" sz="23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804099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Application Scenario: Native </a:t>
            </a:r>
            <a:r>
              <a:rPr lang="en-US" sz="2400" dirty="0" smtClean="0">
                <a:solidFill>
                  <a:schemeClr val="tx2"/>
                </a:solidFill>
                <a:latin typeface="Arial" panose="020B0604020202020204" pitchFamily="34" charset="0"/>
                <a:ea typeface="黑体" panose="02010609060101010101" pitchFamily="49" charset="-122"/>
              </a:rPr>
              <a:t>Ads</a:t>
            </a:r>
            <a:endParaRPr lang="en-US" sz="2400" dirty="0">
              <a:solidFill>
                <a:schemeClr val="tx2"/>
              </a:solidFill>
              <a:latin typeface="Arial" panose="020B0604020202020204" pitchFamily="34" charset="0"/>
              <a:ea typeface="黑体" panose="02010609060101010101" pitchFamily="49" charset="-122"/>
            </a:endParaRPr>
          </a:p>
        </p:txBody>
      </p:sp>
      <p:sp>
        <p:nvSpPr>
          <p:cNvPr id="3" name="圆角矩形 2"/>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4" name="Option1 : title 50pt"/>
          <p:cNvSpPr txBox="1">
            <a:spLocks/>
          </p:cNvSpPr>
          <p:nvPr/>
        </p:nvSpPr>
        <p:spPr>
          <a:xfrm>
            <a:off x="1098359" y="1267671"/>
            <a:ext cx="5729376" cy="491738"/>
          </a:xfrm>
          <a:prstGeom prst="rect">
            <a:avLst/>
          </a:prstGeom>
          <a:extLst>
            <a:ext uri="{C572A759-6A51-4108-AA02-DFA0A04FC94B}">
              <ma14:wrappingTextBoxFlag xmlns:ma14="http://schemas.microsoft.com/office/mac/drawingml/2011/main" xmlns="" val="1"/>
            </a:ext>
          </a:extLst>
        </p:spPr>
        <p:txBody>
          <a:bodyPr lIns="0" tIns="0" rIns="0" bIns="0" anchor="t">
            <a:noAutofit/>
          </a:bodyPr>
          <a:lstStyle>
            <a:defPPr>
              <a:defRPr lang="en-US"/>
            </a:defPPr>
            <a:lvl1pPr indent="0" defTabSz="1187798">
              <a:lnSpc>
                <a:spcPts val="3430"/>
              </a:lnSpc>
              <a:spcBef>
                <a:spcPts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sz="1800" b="0" dirty="0">
                <a:solidFill>
                  <a:schemeClr val="tx2"/>
                </a:solidFill>
                <a:latin typeface="Arial" panose="020B0604020202020204" pitchFamily="34" charset="0"/>
                <a:ea typeface="方正兰亭粗黑简体" panose="02000000000000000000" pitchFamily="2" charset="-122"/>
              </a:rPr>
              <a:t>Native </a:t>
            </a:r>
            <a:r>
              <a:rPr lang="en-US" sz="1800" b="0" dirty="0" smtClean="0">
                <a:solidFill>
                  <a:schemeClr val="tx2"/>
                </a:solidFill>
                <a:latin typeface="Arial" panose="020B0604020202020204" pitchFamily="34" charset="0"/>
                <a:ea typeface="方正兰亭粗黑简体" panose="02000000000000000000" pitchFamily="2" charset="-122"/>
              </a:rPr>
              <a:t>ads</a:t>
            </a:r>
            <a:endParaRPr lang="en-US" sz="1800" b="0" dirty="0">
              <a:solidFill>
                <a:schemeClr val="tx2"/>
              </a:solidFill>
              <a:latin typeface="Arial" panose="020B0604020202020204" pitchFamily="34" charset="0"/>
              <a:ea typeface="方正兰亭粗黑简体" panose="02000000000000000000" pitchFamily="2" charset="-122"/>
            </a:endParaRPr>
          </a:p>
        </p:txBody>
      </p:sp>
      <p:sp>
        <p:nvSpPr>
          <p:cNvPr id="5" name="文本框 4"/>
          <p:cNvSpPr txBox="1"/>
          <p:nvPr/>
        </p:nvSpPr>
        <p:spPr>
          <a:xfrm>
            <a:off x="1003300" y="1513540"/>
            <a:ext cx="6844922" cy="528350"/>
          </a:xfrm>
          <a:prstGeom prst="rect">
            <a:avLst/>
          </a:prstGeom>
          <a:noFill/>
        </p:spPr>
        <p:txBody>
          <a:bodyPr wrap="square" rtlCol="0">
            <a:spAutoFit/>
          </a:bodyPr>
          <a:lstStyle/>
          <a:p>
            <a:pPr>
              <a:lnSpc>
                <a:spcPts val="3440"/>
              </a:lnSpc>
            </a:pPr>
            <a:r>
              <a:rPr lang="en-US" altLang="zh-CN" sz="1200" dirty="0">
                <a:solidFill>
                  <a:schemeClr val="tx2"/>
                </a:solidFill>
                <a:latin typeface="Arial" panose="020B0604020202020204" pitchFamily="34" charset="0"/>
                <a:ea typeface="方正兰亭黑简体" panose="02000000000000000000" pitchFamily="2" charset="-122"/>
              </a:rPr>
              <a:t>Natural and unobtrusive ads that </a:t>
            </a:r>
            <a:r>
              <a:rPr lang="en-US" altLang="zh-CN" sz="1200" dirty="0" smtClean="0">
                <a:solidFill>
                  <a:schemeClr val="tx2"/>
                </a:solidFill>
                <a:latin typeface="Arial" panose="020B0604020202020204" pitchFamily="34" charset="0"/>
                <a:ea typeface="方正兰亭黑简体" panose="02000000000000000000" pitchFamily="2" charset="-122"/>
              </a:rPr>
              <a:t>do not affect </a:t>
            </a:r>
            <a:r>
              <a:rPr lang="en-US" altLang="zh-CN" sz="1200" dirty="0">
                <a:solidFill>
                  <a:schemeClr val="tx2"/>
                </a:solidFill>
                <a:latin typeface="Arial" panose="020B0604020202020204" pitchFamily="34" charset="0"/>
                <a:ea typeface="方正兰亭黑简体" panose="02000000000000000000" pitchFamily="2" charset="-122"/>
              </a:rPr>
              <a:t>user experience</a:t>
            </a:r>
            <a:r>
              <a:rPr lang="en-US" sz="1200" dirty="0" smtClean="0">
                <a:solidFill>
                  <a:schemeClr val="tx2"/>
                </a:solidFill>
                <a:latin typeface="Arial" panose="020B0604020202020204" pitchFamily="34" charset="0"/>
                <a:ea typeface="方正兰亭黑简体" panose="02000000000000000000" pitchFamily="2" charset="-122"/>
              </a:rPr>
              <a:t>.</a:t>
            </a:r>
            <a:endParaRPr lang="en-US" sz="1200" dirty="0">
              <a:solidFill>
                <a:schemeClr val="tx2"/>
              </a:solidFill>
              <a:latin typeface="Arial" panose="020B0604020202020204" pitchFamily="34" charset="0"/>
              <a:ea typeface="方正兰亭黑简体" panose="02000000000000000000"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651536111"/>
              </p:ext>
            </p:extLst>
          </p:nvPr>
        </p:nvGraphicFramePr>
        <p:xfrm>
          <a:off x="1098359" y="2008787"/>
          <a:ext cx="4997641" cy="3606618"/>
        </p:xfrm>
        <a:graphic>
          <a:graphicData uri="http://schemas.openxmlformats.org/drawingml/2006/table">
            <a:tbl>
              <a:tblPr firstRow="1" bandRow="1">
                <a:tableStyleId>{2D5ABB26-0587-4C30-8999-92F81FD0307C}</a:tableStyleId>
              </a:tblPr>
              <a:tblGrid>
                <a:gridCol w="1058773"/>
                <a:gridCol w="3938868"/>
              </a:tblGrid>
              <a:tr h="899395">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a:solidFill>
                            <a:schemeClr val="tx2"/>
                          </a:solidFill>
                          <a:latin typeface="Arial" panose="020B0604020202020204" pitchFamily="34" charset="0"/>
                          <a:ea typeface="方正兰亭粗黑简体" panose="02000000000000000000"/>
                        </a:rPr>
                        <a:t>Features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200">
                          <a:solidFill>
                            <a:schemeClr val="tx2"/>
                          </a:solidFill>
                          <a:latin typeface="Arial" panose="020B0604020202020204" pitchFamily="34" charset="0"/>
                          <a:ea typeface="方正兰亭粗黑简体" panose="02000000000000000000"/>
                        </a:rPr>
                        <a:t>1. Seamless integration with app content</a:t>
                      </a:r>
                    </a:p>
                    <a:p>
                      <a:pPr marL="0" marR="0" lvl="0" indent="0" algn="l" defTabSz="1187798" rtl="0" eaLnBrk="1" fontAlgn="auto" latinLnBrk="0" hangingPunct="1">
                        <a:lnSpc>
                          <a:spcPct val="150000"/>
                        </a:lnSpc>
                        <a:spcBef>
                          <a:spcPts val="0"/>
                        </a:spcBef>
                        <a:spcAft>
                          <a:spcPts val="0"/>
                        </a:spcAft>
                        <a:buClrTx/>
                        <a:buSzTx/>
                        <a:buFontTx/>
                        <a:buNone/>
                        <a:tabLst/>
                        <a:defRPr/>
                      </a:pPr>
                      <a:r>
                        <a:rPr lang="en-US" sz="1200">
                          <a:solidFill>
                            <a:schemeClr val="tx2"/>
                          </a:solidFill>
                          <a:latin typeface="Arial" panose="020B0604020202020204" pitchFamily="34" charset="0"/>
                          <a:ea typeface="方正兰亭粗黑简体" panose="02000000000000000000"/>
                        </a:rPr>
                        <a:t>2. Applicable to most app screens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00732">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dirty="0" smtClean="0">
                          <a:solidFill>
                            <a:schemeClr val="tx2"/>
                          </a:solidFill>
                          <a:latin typeface="Arial" panose="020B0604020202020204" pitchFamily="34" charset="0"/>
                          <a:ea typeface="方正兰亭粗黑简体" panose="02000000000000000000"/>
                        </a:rPr>
                        <a:t>Location</a:t>
                      </a:r>
                      <a:endParaRPr lang="en-US" sz="1200" b="1" dirty="0">
                        <a:solidFill>
                          <a:schemeClr val="tx2"/>
                        </a:solidFill>
                        <a:latin typeface="Arial" panose="020B0604020202020204" pitchFamily="34" charset="0"/>
                        <a:ea typeface="方正兰亭粗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5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粗黑简体" panose="02000000000000000000"/>
                        </a:rPr>
                        <a:t>Inserted </a:t>
                      </a:r>
                      <a:r>
                        <a:rPr lang="en-US" sz="1200" dirty="0" smtClean="0">
                          <a:solidFill>
                            <a:schemeClr val="tx2"/>
                          </a:solidFill>
                          <a:latin typeface="Arial" panose="020B0604020202020204" pitchFamily="34" charset="0"/>
                          <a:ea typeface="方正兰亭粗黑简体" panose="02000000000000000000"/>
                        </a:rPr>
                        <a:t>in the middle of a </a:t>
                      </a:r>
                      <a:r>
                        <a:rPr lang="en-US" sz="1200" dirty="0">
                          <a:solidFill>
                            <a:schemeClr val="tx2"/>
                          </a:solidFill>
                          <a:latin typeface="Arial" panose="020B0604020202020204" pitchFamily="34" charset="0"/>
                          <a:ea typeface="方正兰亭粗黑简体" panose="02000000000000000000"/>
                        </a:rPr>
                        <a:t>screen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122815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a:solidFill>
                            <a:schemeClr val="tx2"/>
                          </a:solidFill>
                          <a:latin typeface="Arial" panose="020B0604020202020204" pitchFamily="34" charset="0"/>
                          <a:ea typeface="方正兰亭粗黑简体" panose="02000000000000000000"/>
                        </a:rPr>
                        <a:t>Typical resolutions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200" dirty="0">
                          <a:solidFill>
                            <a:schemeClr val="tx2"/>
                          </a:solidFill>
                          <a:latin typeface="Arial" panose="020B0604020202020204" pitchFamily="34" charset="0"/>
                          <a:ea typeface="方正兰亭粗黑简体" panose="02000000000000000000"/>
                        </a:rPr>
                        <a:t>1. Large image with text: 1080 x 607</a:t>
                      </a:r>
                    </a:p>
                    <a:p>
                      <a:pPr>
                        <a:lnSpc>
                          <a:spcPct val="150000"/>
                        </a:lnSpc>
                      </a:pPr>
                      <a:r>
                        <a:rPr lang="en-US" sz="1200" dirty="0">
                          <a:solidFill>
                            <a:schemeClr val="tx2"/>
                          </a:solidFill>
                          <a:latin typeface="Arial" panose="020B0604020202020204" pitchFamily="34" charset="0"/>
                          <a:ea typeface="方正兰亭粗黑简体" panose="02000000000000000000"/>
                        </a:rPr>
                        <a:t>2. Small image with text: 160 x 160</a:t>
                      </a:r>
                    </a:p>
                    <a:p>
                      <a:pPr>
                        <a:lnSpc>
                          <a:spcPct val="150000"/>
                        </a:lnSpc>
                      </a:pPr>
                      <a:r>
                        <a:rPr lang="en-US" sz="1200" dirty="0">
                          <a:solidFill>
                            <a:schemeClr val="tx2"/>
                          </a:solidFill>
                          <a:latin typeface="Arial" panose="020B0604020202020204" pitchFamily="34" charset="0"/>
                          <a:ea typeface="方正兰亭粗黑简体" panose="02000000000000000000"/>
                        </a:rPr>
                        <a:t>3. Small image with </a:t>
                      </a:r>
                      <a:r>
                        <a:rPr lang="en-US" sz="1200" dirty="0" smtClean="0">
                          <a:solidFill>
                            <a:schemeClr val="tx2"/>
                          </a:solidFill>
                          <a:latin typeface="Arial" panose="020B0604020202020204" pitchFamily="34" charset="0"/>
                          <a:ea typeface="方正兰亭粗黑简体" panose="02000000000000000000"/>
                        </a:rPr>
                        <a:t>text/Multiple</a:t>
                      </a:r>
                      <a:r>
                        <a:rPr lang="en-US" sz="1200" baseline="0" dirty="0" smtClean="0">
                          <a:solidFill>
                            <a:schemeClr val="tx2"/>
                          </a:solidFill>
                          <a:latin typeface="Arial" panose="020B0604020202020204" pitchFamily="34" charset="0"/>
                          <a:ea typeface="方正兰亭粗黑简体" panose="02000000000000000000"/>
                        </a:rPr>
                        <a:t> </a:t>
                      </a:r>
                      <a:r>
                        <a:rPr lang="en-US" sz="1200" dirty="0" smtClean="0">
                          <a:solidFill>
                            <a:schemeClr val="tx2"/>
                          </a:solidFill>
                          <a:latin typeface="Arial" panose="020B0604020202020204" pitchFamily="34" charset="0"/>
                          <a:ea typeface="方正兰亭粗黑简体" panose="02000000000000000000"/>
                        </a:rPr>
                        <a:t>images </a:t>
                      </a:r>
                      <a:r>
                        <a:rPr lang="en-US" sz="1200" dirty="0">
                          <a:solidFill>
                            <a:schemeClr val="tx2"/>
                          </a:solidFill>
                          <a:latin typeface="Arial" panose="020B0604020202020204" pitchFamily="34" charset="0"/>
                          <a:ea typeface="方正兰亭粗黑简体" panose="02000000000000000000"/>
                        </a:rPr>
                        <a:t>with text: 225 x 150</a:t>
                      </a:r>
                    </a:p>
                    <a:p>
                      <a:pPr>
                        <a:lnSpc>
                          <a:spcPct val="150000"/>
                        </a:lnSpc>
                      </a:pPr>
                      <a:r>
                        <a:rPr lang="en-US" sz="1200" dirty="0">
                          <a:solidFill>
                            <a:schemeClr val="tx2"/>
                          </a:solidFill>
                          <a:latin typeface="Arial" panose="020B0604020202020204" pitchFamily="34" charset="0"/>
                          <a:ea typeface="方正兰亭粗黑简体" panose="02000000000000000000"/>
                        </a:rPr>
                        <a:t>4. Video with text: 640 x 360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4345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200" b="1">
                          <a:solidFill>
                            <a:schemeClr val="tx2"/>
                          </a:solidFill>
                          <a:latin typeface="Arial" panose="020B0604020202020204" pitchFamily="34" charset="0"/>
                          <a:ea typeface="方正兰亭粗黑简体" panose="02000000000000000000"/>
                        </a:rPr>
                        <a:t>Creative types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nSpc>
                          <a:spcPct val="150000"/>
                        </a:lnSpc>
                      </a:pPr>
                      <a:r>
                        <a:rPr lang="en-US" sz="1200">
                          <a:solidFill>
                            <a:schemeClr val="tx2"/>
                          </a:solidFill>
                          <a:latin typeface="Arial" panose="020B0604020202020204" pitchFamily="34" charset="0"/>
                          <a:ea typeface="方正兰亭粗黑简体" panose="02000000000000000000"/>
                        </a:rPr>
                        <a:t>Video</a:t>
                      </a:r>
                    </a:p>
                    <a:p>
                      <a:pPr>
                        <a:lnSpc>
                          <a:spcPct val="150000"/>
                        </a:lnSpc>
                      </a:pPr>
                      <a:r>
                        <a:rPr lang="en-US" sz="1200">
                          <a:solidFill>
                            <a:schemeClr val="tx2"/>
                          </a:solidFill>
                          <a:latin typeface="Arial" panose="020B0604020202020204" pitchFamily="34" charset="0"/>
                          <a:ea typeface="方正兰亭粗黑简体" panose="02000000000000000000"/>
                        </a:rPr>
                        <a:t>Image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pic>
        <p:nvPicPr>
          <p:cNvPr id="7" name="原生广告DEMO">
            <a:hlinkClick r:id="" action="ppaction://media"/>
          </p:cNvPr>
          <p:cNvPicPr>
            <a:picLocks noChangeAspect="1"/>
          </p:cNvPicPr>
          <p:nvPr>
            <a:videoFile r:link="rId1"/>
            <p:extLst>
              <p:ext uri="{DAA4B4D4-6D71-4841-9C94-3DE7FCFB9230}">
                <p14:media xmlns:p14="http://schemas.microsoft.com/office/powerpoint/2010/main" r:embed="rId2">
                  <p14:trim st="3762"/>
                </p14:media>
              </p:ext>
            </p:extLst>
          </p:nvPr>
        </p:nvPicPr>
        <p:blipFill rotWithShape="1">
          <a:blip r:embed="rId4"/>
          <a:srcRect t="3327"/>
          <a:stretch>
            <a:fillRect/>
          </a:stretch>
        </p:blipFill>
        <p:spPr>
          <a:xfrm>
            <a:off x="7098111" y="2008787"/>
            <a:ext cx="1687783" cy="3540252"/>
          </a:xfrm>
          <a:prstGeom prst="rect">
            <a:avLst/>
          </a:prstGeom>
          <a:effectLst>
            <a:outerShdw blurRad="152400" sx="101000" sy="101000" algn="ctr" rotWithShape="0">
              <a:prstClr val="black">
                <a:alpha val="10000"/>
              </a:prstClr>
            </a:outerShdw>
          </a:effectLst>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42960" y="2008787"/>
            <a:ext cx="1753479" cy="3540252"/>
          </a:xfrm>
          <a:prstGeom prst="rect">
            <a:avLst/>
          </a:prstGeom>
          <a:effectLst>
            <a:outerShdw blurRad="152400" sx="101000" sy="101000" algn="ctr" rotWithShape="0">
              <a:prstClr val="black">
                <a:alpha val="10000"/>
              </a:prstClr>
            </a:outerShdw>
          </a:effectLst>
        </p:spPr>
      </p:pic>
      <p:sp>
        <p:nvSpPr>
          <p:cNvPr id="9" name="矩形 8"/>
          <p:cNvSpPr/>
          <p:nvPr/>
        </p:nvSpPr>
        <p:spPr>
          <a:xfrm>
            <a:off x="9003589" y="3310607"/>
            <a:ext cx="1832219" cy="1148181"/>
          </a:xfrm>
          <a:prstGeom prst="rect">
            <a:avLst/>
          </a:prstGeom>
          <a:noFill/>
          <a:ln w="28575">
            <a:solidFill>
              <a:srgbClr val="EDA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481">
              <a:solidFill>
                <a:prstClr val="white"/>
              </a:solidFill>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57890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400" dirty="0">
                <a:solidFill>
                  <a:schemeClr val="tx2"/>
                </a:solidFill>
                <a:latin typeface="Arial" panose="020B0604020202020204" pitchFamily="34" charset="0"/>
                <a:ea typeface="黑体" panose="02010609060101010101" pitchFamily="49" charset="-122"/>
              </a:rPr>
              <a:t>Application Scenario: Interstitial </a:t>
            </a:r>
            <a:r>
              <a:rPr lang="en-US" sz="2400" dirty="0" smtClean="0">
                <a:solidFill>
                  <a:schemeClr val="tx2"/>
                </a:solidFill>
                <a:latin typeface="Arial" panose="020B0604020202020204" pitchFamily="34" charset="0"/>
                <a:ea typeface="黑体" panose="02010609060101010101" pitchFamily="49" charset="-122"/>
              </a:rPr>
              <a:t>Ads</a:t>
            </a:r>
            <a:endParaRPr lang="en-US" sz="2400" dirty="0">
              <a:solidFill>
                <a:schemeClr val="tx2"/>
              </a:solidFill>
              <a:latin typeface="Arial" panose="020B0604020202020204" pitchFamily="34" charset="0"/>
              <a:ea typeface="黑体" panose="02010609060101010101" pitchFamily="49" charset="-122"/>
            </a:endParaRPr>
          </a:p>
        </p:txBody>
      </p:sp>
      <p:sp>
        <p:nvSpPr>
          <p:cNvPr id="10" name="圆角矩形 9"/>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11" name="圆角矩形 10"/>
          <p:cNvSpPr/>
          <p:nvPr/>
        </p:nvSpPr>
        <p:spPr>
          <a:xfrm>
            <a:off x="716209" y="1085850"/>
            <a:ext cx="10759581" cy="51816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12" name="Option1 : title 50pt"/>
          <p:cNvSpPr txBox="1">
            <a:spLocks/>
          </p:cNvSpPr>
          <p:nvPr/>
        </p:nvSpPr>
        <p:spPr>
          <a:xfrm>
            <a:off x="1098359" y="1274149"/>
            <a:ext cx="5729376" cy="491738"/>
          </a:xfrm>
          <a:prstGeom prst="rect">
            <a:avLst/>
          </a:prstGeom>
          <a:extLst>
            <a:ext uri="{C572A759-6A51-4108-AA02-DFA0A04FC94B}">
              <ma14:wrappingTextBoxFlag xmlns:ma14="http://schemas.microsoft.com/office/mac/drawingml/2011/main" xmlns="" val="1"/>
            </a:ext>
          </a:extLst>
        </p:spPr>
        <p:txBody>
          <a:bodyPr lIns="0" tIns="0" rIns="0" bIns="0" anchor="t">
            <a:noAutofit/>
          </a:bodyPr>
          <a:lstStyle>
            <a:defPPr>
              <a:defRPr lang="en-US"/>
            </a:defPPr>
            <a:lvl1pPr indent="0" defTabSz="1187798">
              <a:lnSpc>
                <a:spcPts val="3430"/>
              </a:lnSpc>
              <a:spcBef>
                <a:spcPts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sz="1800" b="0" dirty="0">
                <a:solidFill>
                  <a:schemeClr val="tx2"/>
                </a:solidFill>
                <a:latin typeface="Arial" panose="020B0604020202020204" pitchFamily="34" charset="0"/>
                <a:ea typeface="方正兰亭粗黑简体" panose="02000000000000000000" pitchFamily="2" charset="-122"/>
              </a:rPr>
              <a:t>Interstitial </a:t>
            </a:r>
            <a:r>
              <a:rPr lang="en-US" sz="1800" b="0" dirty="0" smtClean="0">
                <a:solidFill>
                  <a:schemeClr val="tx2"/>
                </a:solidFill>
                <a:latin typeface="Arial" panose="020B0604020202020204" pitchFamily="34" charset="0"/>
                <a:ea typeface="方正兰亭粗黑简体" panose="02000000000000000000" pitchFamily="2" charset="-122"/>
              </a:rPr>
              <a:t>ads</a:t>
            </a:r>
            <a:endParaRPr lang="en-US" sz="1800" b="0" dirty="0">
              <a:solidFill>
                <a:schemeClr val="tx2"/>
              </a:solidFill>
              <a:latin typeface="Arial" panose="020B0604020202020204" pitchFamily="34" charset="0"/>
              <a:ea typeface="方正兰亭粗黑简体" panose="02000000000000000000" pitchFamily="2" charset="-122"/>
            </a:endParaRPr>
          </a:p>
        </p:txBody>
      </p:sp>
      <p:sp>
        <p:nvSpPr>
          <p:cNvPr id="13" name="文本框 12"/>
          <p:cNvSpPr txBox="1"/>
          <p:nvPr/>
        </p:nvSpPr>
        <p:spPr>
          <a:xfrm>
            <a:off x="1003300" y="1520018"/>
            <a:ext cx="6844922" cy="528350"/>
          </a:xfrm>
          <a:prstGeom prst="rect">
            <a:avLst/>
          </a:prstGeom>
          <a:noFill/>
        </p:spPr>
        <p:txBody>
          <a:bodyPr wrap="square" rtlCol="0">
            <a:spAutoFit/>
          </a:bodyPr>
          <a:lstStyle/>
          <a:p>
            <a:pPr>
              <a:lnSpc>
                <a:spcPts val="3440"/>
              </a:lnSpc>
            </a:pPr>
            <a:r>
              <a:rPr lang="en-US" sz="1200">
                <a:solidFill>
                  <a:schemeClr val="tx2"/>
                </a:solidFill>
                <a:latin typeface="Arial" panose="020B0604020202020204" pitchFamily="34" charset="0"/>
                <a:ea typeface="Microsoft YaHei" panose="020B0503020204020204" pitchFamily="34" charset="-122"/>
              </a:rPr>
              <a:t>Interstitial ads are displayed in full screen</a:t>
            </a:r>
          </a:p>
        </p:txBody>
      </p:sp>
      <p:graphicFrame>
        <p:nvGraphicFramePr>
          <p:cNvPr id="14" name="表格 13"/>
          <p:cNvGraphicFramePr>
            <a:graphicFrameLocks noGrp="1"/>
          </p:cNvGraphicFramePr>
          <p:nvPr>
            <p:extLst>
              <p:ext uri="{D42A27DB-BD31-4B8C-83A1-F6EECF244321}">
                <p14:modId xmlns:p14="http://schemas.microsoft.com/office/powerpoint/2010/main" val="1568966224"/>
              </p:ext>
            </p:extLst>
          </p:nvPr>
        </p:nvGraphicFramePr>
        <p:xfrm>
          <a:off x="1098359" y="2021145"/>
          <a:ext cx="4997641" cy="3531796"/>
        </p:xfrm>
        <a:graphic>
          <a:graphicData uri="http://schemas.openxmlformats.org/drawingml/2006/table">
            <a:tbl>
              <a:tblPr firstRow="1" bandRow="1">
                <a:tableStyleId>{2D5ABB26-0587-4C30-8999-92F81FD0307C}</a:tableStyleId>
              </a:tblPr>
              <a:tblGrid>
                <a:gridCol w="1105091"/>
                <a:gridCol w="3892550"/>
              </a:tblGrid>
              <a:tr h="7709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2"/>
                          </a:solidFill>
                          <a:latin typeface="Arial" panose="020B0604020202020204" pitchFamily="34" charset="0"/>
                          <a:ea typeface="方正兰亭粗黑简体" panose="02000000000000000000"/>
                        </a:rPr>
                        <a:t>Features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粗黑简体" panose="02000000000000000000"/>
                        </a:rPr>
                        <a:t>1. Displayed in full screen</a:t>
                      </a:r>
                    </a:p>
                    <a:p>
                      <a:pPr marL="0" marR="0" lvl="0" indent="0" algn="l" defTabSz="1187798"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粗黑简体" panose="02000000000000000000"/>
                        </a:rPr>
                        <a:t>2. High </a:t>
                      </a:r>
                      <a:r>
                        <a:rPr lang="en-US" sz="1200" dirty="0" smtClean="0">
                          <a:solidFill>
                            <a:schemeClr val="tx2"/>
                          </a:solidFill>
                          <a:latin typeface="Arial" panose="020B0604020202020204" pitchFamily="34" charset="0"/>
                          <a:ea typeface="方正兰亭粗黑简体" panose="02000000000000000000"/>
                        </a:rPr>
                        <a:t>interactivity</a:t>
                      </a:r>
                      <a:endParaRPr lang="en-US" sz="1200" dirty="0">
                        <a:solidFill>
                          <a:schemeClr val="tx2"/>
                        </a:solidFill>
                        <a:latin typeface="Arial" panose="020B0604020202020204" pitchFamily="34" charset="0"/>
                        <a:ea typeface="方正兰亭粗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1145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2"/>
                          </a:solidFill>
                          <a:latin typeface="Arial" panose="020B0604020202020204" pitchFamily="34" charset="0"/>
                          <a:ea typeface="方正兰亭粗黑简体" panose="02000000000000000000"/>
                        </a:rPr>
                        <a:t>Typical scenarios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1187798"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粗黑简体" panose="02000000000000000000"/>
                        </a:rPr>
                        <a:t>1. Displayed after the app home page is displayed.</a:t>
                      </a:r>
                    </a:p>
                    <a:p>
                      <a:pPr marL="0" marR="0" lvl="0" indent="0" algn="l" defTabSz="1187798"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Arial" panose="020B0604020202020204" pitchFamily="34" charset="0"/>
                          <a:ea typeface="方正兰亭粗黑简体" panose="02000000000000000000"/>
                        </a:rPr>
                        <a:t>2. </a:t>
                      </a:r>
                      <a:r>
                        <a:rPr lang="en-US" altLang="zh-CN" sz="1200" dirty="0" smtClean="0">
                          <a:solidFill>
                            <a:schemeClr val="tx2"/>
                          </a:solidFill>
                          <a:latin typeface="Arial" panose="020B0604020202020204" pitchFamily="34" charset="0"/>
                          <a:ea typeface="方正兰亭粗黑简体" panose="02000000000000000000"/>
                        </a:rPr>
                        <a:t>Displayed when </a:t>
                      </a:r>
                      <a:r>
                        <a:rPr lang="en-US" altLang="zh-CN" sz="1200" baseline="0" dirty="0" smtClean="0">
                          <a:solidFill>
                            <a:schemeClr val="tx2"/>
                          </a:solidFill>
                          <a:latin typeface="Arial" panose="020B0604020202020204" pitchFamily="34" charset="0"/>
                          <a:ea typeface="方正兰亭粗黑简体" panose="02000000000000000000"/>
                        </a:rPr>
                        <a:t>one screen is switched to another</a:t>
                      </a:r>
                      <a:r>
                        <a:rPr lang="en-US" sz="1200" dirty="0" smtClean="0">
                          <a:solidFill>
                            <a:schemeClr val="tx2"/>
                          </a:solidFill>
                          <a:latin typeface="Arial" panose="020B0604020202020204" pitchFamily="34" charset="0"/>
                          <a:ea typeface="方正兰亭粗黑简体" panose="02000000000000000000"/>
                        </a:rPr>
                        <a:t>.</a:t>
                      </a:r>
                      <a:endParaRPr lang="en-US" sz="1200" dirty="0">
                        <a:solidFill>
                          <a:schemeClr val="tx2"/>
                        </a:solidFill>
                        <a:latin typeface="Arial" panose="020B0604020202020204" pitchFamily="34" charset="0"/>
                        <a:ea typeface="方正兰亭粗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8440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latin typeface="Arial" panose="020B0604020202020204" pitchFamily="34" charset="0"/>
                          <a:ea typeface="方正兰亭粗黑简体" panose="02000000000000000000"/>
                        </a:rPr>
                        <a:t>Standard resolution</a:t>
                      </a:r>
                      <a:endParaRPr lang="en-US" sz="1200" b="1" dirty="0">
                        <a:solidFill>
                          <a:schemeClr val="tx2"/>
                        </a:solidFill>
                        <a:latin typeface="Arial" panose="020B0604020202020204" pitchFamily="34" charset="0"/>
                        <a:ea typeface="方正兰亭粗黑简体" panose="0200000000000000000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200">
                          <a:solidFill>
                            <a:schemeClr val="tx2"/>
                          </a:solidFill>
                          <a:latin typeface="Arial" panose="020B0604020202020204" pitchFamily="34" charset="0"/>
                          <a:ea typeface="方正兰亭粗黑简体" panose="02000000000000000000"/>
                        </a:rPr>
                        <a:t>1280 x 720</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7709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tx2"/>
                          </a:solidFill>
                          <a:latin typeface="Arial" panose="020B0604020202020204" pitchFamily="34" charset="0"/>
                          <a:ea typeface="方正兰亭粗黑简体" panose="02000000000000000000"/>
                        </a:rPr>
                        <a:t>Creative types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200">
                          <a:solidFill>
                            <a:schemeClr val="tx2"/>
                          </a:solidFill>
                          <a:latin typeface="Arial" panose="020B0604020202020204" pitchFamily="34" charset="0"/>
                          <a:ea typeface="方正兰亭粗黑简体" panose="02000000000000000000"/>
                        </a:rPr>
                        <a:t>Video</a:t>
                      </a:r>
                    </a:p>
                    <a:p>
                      <a:r>
                        <a:rPr lang="en-US" sz="1200">
                          <a:solidFill>
                            <a:schemeClr val="tx2"/>
                          </a:solidFill>
                          <a:latin typeface="Arial" panose="020B0604020202020204" pitchFamily="34" charset="0"/>
                          <a:ea typeface="方正兰亭粗黑简体" panose="02000000000000000000"/>
                        </a:rPr>
                        <a:t>Image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pic>
        <p:nvPicPr>
          <p:cNvPr id="15" name="图片 1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565199" y="2090738"/>
            <a:ext cx="2183518" cy="3540253"/>
          </a:xfrm>
          <a:prstGeom prst="rect">
            <a:avLst/>
          </a:prstGeom>
          <a:effectLst>
            <a:outerShdw blurRad="152400" sx="101000" sy="101000" algn="ctr" rotWithShape="0">
              <a:prstClr val="black">
                <a:alpha val="10000"/>
              </a:prstClr>
            </a:outerShdw>
          </a:effectLst>
        </p:spPr>
      </p:pic>
      <p:pic>
        <p:nvPicPr>
          <p:cNvPr id="16" name="插屏">
            <a:hlinkClick r:id="" action="ppaction://media"/>
          </p:cNvPr>
          <p:cNvPicPr>
            <a:picLocks noChangeAspect="1"/>
          </p:cNvPicPr>
          <p:nvPr>
            <a:videoFile r:link="rId1"/>
            <p:extLst>
              <p:ext uri="{DAA4B4D4-6D71-4841-9C94-3DE7FCFB9230}">
                <p14:media xmlns:p14="http://schemas.microsoft.com/office/powerpoint/2010/main" r:embed="rId2">
                  <p14:trim st="2449" end="1714"/>
                </p14:media>
              </p:ext>
            </p:extLst>
          </p:nvPr>
        </p:nvPicPr>
        <p:blipFill rotWithShape="1">
          <a:blip r:embed="rId5"/>
          <a:srcRect t="4586"/>
          <a:stretch/>
        </p:blipFill>
        <p:spPr>
          <a:xfrm>
            <a:off x="6654417" y="2099296"/>
            <a:ext cx="1705923" cy="3531695"/>
          </a:xfrm>
          <a:prstGeom prst="rect">
            <a:avLst/>
          </a:prstGeom>
          <a:effectLst>
            <a:outerShdw blurRad="152400" sx="101000" sy="101000" algn="ctr" rotWithShape="0">
              <a:prstClr val="black">
                <a:alpha val="10000"/>
              </a:prstClr>
            </a:outerShdw>
          </a:effectLst>
        </p:spPr>
      </p:pic>
    </p:spTree>
    <p:extLst>
      <p:ext uri="{BB962C8B-B14F-4D97-AF65-F5344CB8AC3E}">
        <p14:creationId xmlns:p14="http://schemas.microsoft.com/office/powerpoint/2010/main" val="651037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mute="1">
                <p:cTn id="7" fill="hold" display="0">
                  <p:stCondLst>
                    <p:cond delay="indefinite"/>
                  </p:stCondLst>
                </p:cTn>
                <p:tgtEl>
                  <p:spTgt spid="1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6638383" y="1533767"/>
            <a:ext cx="3472810" cy="360612"/>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 Developer Account Registration</a:t>
            </a:r>
          </a:p>
        </p:txBody>
      </p:sp>
      <p:sp>
        <p:nvSpPr>
          <p:cNvPr id="29" name="矩形 28"/>
          <p:cNvSpPr/>
          <p:nvPr/>
        </p:nvSpPr>
        <p:spPr>
          <a:xfrm>
            <a:off x="6638383" y="4045609"/>
            <a:ext cx="2941254" cy="387798"/>
          </a:xfrm>
          <a:prstGeom prst="rect">
            <a:avLst/>
          </a:prstGeom>
        </p:spPr>
        <p:txBody>
          <a:bodyPr wrap="none">
            <a:spAutoFit/>
          </a:bodyPr>
          <a:lstStyle/>
          <a:p>
            <a:pPr defTabSz="914423">
              <a:lnSpc>
                <a:spcPct val="120000"/>
              </a:lnSpc>
              <a:spcBef>
                <a:spcPct val="0"/>
              </a:spcBef>
            </a:pPr>
            <a:r>
              <a:rPr lang="en-US" sz="1600" b="1" dirty="0">
                <a:solidFill>
                  <a:srgbClr val="FFC000"/>
                </a:solidFill>
                <a:latin typeface="Arial" panose="020B0604020202020204" pitchFamily="34" charset="0"/>
                <a:ea typeface="华文细黑" panose="02010600040101010101" pitchFamily="2" charset="-122"/>
                <a:cs typeface="Arial" panose="020B0604020202020204" pitchFamily="34" charset="0"/>
              </a:rPr>
              <a:t>IV. HUAWEI Ads Advantages</a:t>
            </a:r>
          </a:p>
        </p:txBody>
      </p:sp>
      <p:sp>
        <p:nvSpPr>
          <p:cNvPr id="30" name="矩形 29"/>
          <p:cNvSpPr/>
          <p:nvPr/>
        </p:nvSpPr>
        <p:spPr>
          <a:xfrm>
            <a:off x="6638383" y="2397571"/>
            <a:ext cx="1670907"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 HUAWEI Ads</a:t>
            </a:r>
          </a:p>
        </p:txBody>
      </p:sp>
      <p:sp>
        <p:nvSpPr>
          <p:cNvPr id="31" name="矩形 30"/>
          <p:cNvSpPr/>
          <p:nvPr/>
        </p:nvSpPr>
        <p:spPr>
          <a:xfrm>
            <a:off x="6638383" y="3287727"/>
            <a:ext cx="2767489"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4" name="直接连接符 33"/>
          <p:cNvCxnSpPr/>
          <p:nvPr/>
        </p:nvCxnSpPr>
        <p:spPr>
          <a:xfrm flipH="1">
            <a:off x="5141767" y="3468449"/>
            <a:ext cx="121917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3169845"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cxnSp>
        <p:nvCxnSpPr>
          <p:cNvPr id="39" name="直接连接符 38"/>
          <p:cNvCxnSpPr/>
          <p:nvPr/>
        </p:nvCxnSpPr>
        <p:spPr>
          <a:xfrm flipH="1">
            <a:off x="4941650" y="2591470"/>
            <a:ext cx="1419292"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470758" y="237111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cxnSp>
        <p:nvCxnSpPr>
          <p:cNvPr id="43" name="直接连接符 42"/>
          <p:cNvCxnSpPr/>
          <p:nvPr/>
        </p:nvCxnSpPr>
        <p:spPr>
          <a:xfrm flipH="1">
            <a:off x="3768942" y="1720960"/>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579731" y="5030845"/>
            <a:ext cx="2066591" cy="387798"/>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VI. Service Support</a:t>
            </a:r>
          </a:p>
        </p:txBody>
      </p:sp>
      <p:sp>
        <p:nvSpPr>
          <p:cNvPr id="45" name="椭圆 44"/>
          <p:cNvSpPr/>
          <p:nvPr/>
        </p:nvSpPr>
        <p:spPr>
          <a:xfrm>
            <a:off x="4700085" y="324392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8" name="直接连接符 34"/>
          <p:cNvCxnSpPr>
            <a:stCxn id="44" idx="1"/>
          </p:cNvCxnSpPr>
          <p:nvPr/>
        </p:nvCxnSpPr>
        <p:spPr>
          <a:xfrm flipH="1">
            <a:off x="3151276" y="5224744"/>
            <a:ext cx="342845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9" name="椭圆 40"/>
          <p:cNvSpPr/>
          <p:nvPr/>
        </p:nvSpPr>
        <p:spPr>
          <a:xfrm>
            <a:off x="4643236" y="398435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sp>
        <p:nvSpPr>
          <p:cNvPr id="50" name="椭圆 41"/>
          <p:cNvSpPr/>
          <p:nvPr/>
        </p:nvSpPr>
        <p:spPr>
          <a:xfrm>
            <a:off x="4166343" y="4649041"/>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cxnSp>
        <p:nvCxnSpPr>
          <p:cNvPr id="52" name="直接连接符 45"/>
          <p:cNvCxnSpPr/>
          <p:nvPr/>
        </p:nvCxnSpPr>
        <p:spPr>
          <a:xfrm flipH="1">
            <a:off x="4952392" y="4192206"/>
            <a:ext cx="1488165"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3" name="椭圆 41"/>
          <p:cNvSpPr/>
          <p:nvPr/>
        </p:nvSpPr>
        <p:spPr>
          <a:xfrm>
            <a:off x="3005761" y="4999665"/>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solidFill>
                  <a:srgbClr val="111634"/>
                </a:solidFill>
                <a:latin typeface="Arial" panose="020B0604020202020204" pitchFamily="34" charset="0"/>
                <a:ea typeface="华文细黑" panose="02010600040101010101" pitchFamily="2" charset="-122"/>
                <a:cs typeface="Arial" panose="020B0604020202020204" pitchFamily="34" charset="0"/>
              </a:rPr>
              <a:t>6</a:t>
            </a:r>
            <a:endPar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endParaRPr>
          </a:p>
        </p:txBody>
      </p:sp>
      <p:cxnSp>
        <p:nvCxnSpPr>
          <p:cNvPr id="54" name="直接连接符 34"/>
          <p:cNvCxnSpPr>
            <a:endCxn id="50" idx="6"/>
          </p:cNvCxnSpPr>
          <p:nvPr/>
        </p:nvCxnSpPr>
        <p:spPr>
          <a:xfrm flipH="1">
            <a:off x="4608025" y="4873569"/>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5" name="矩形 28"/>
          <p:cNvSpPr/>
          <p:nvPr/>
        </p:nvSpPr>
        <p:spPr>
          <a:xfrm>
            <a:off x="6579731" y="4707439"/>
            <a:ext cx="1478675" cy="360612"/>
          </a:xfrm>
          <a:prstGeom prst="rect">
            <a:avLst/>
          </a:prstGeom>
        </p:spPr>
        <p:txBody>
          <a:bodyPr wrap="none">
            <a:spAutoFit/>
          </a:bodyPr>
          <a:lstStyle/>
          <a:p>
            <a:pPr defTabSz="914423">
              <a:lnSpc>
                <a:spcPct val="120000"/>
              </a:lnSpc>
              <a:spcBef>
                <a:spcPct val="0"/>
              </a:spcBef>
            </a:pPr>
            <a:r>
              <a:rPr lang="en-US" sz="1600" b="1" dirty="0" smtClean="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V. </a:t>
            </a:r>
            <a:r>
              <a:rPr lang="en-US" sz="1600" b="1" dirty="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Integration</a:t>
            </a:r>
          </a:p>
        </p:txBody>
      </p:sp>
    </p:spTree>
    <p:extLst>
      <p:ext uri="{BB962C8B-B14F-4D97-AF65-F5344CB8AC3E}">
        <p14:creationId xmlns:p14="http://schemas.microsoft.com/office/powerpoint/2010/main" val="14809970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E7737B1-DE09-4B64-AEC7-559082141A6E}" type="slidenum">
              <a:rPr lang="zh-CN" altLang="en-US" smtClean="0">
                <a:latin typeface="Arial" panose="020B0604020202020204" pitchFamily="34" charset="0"/>
              </a:rPr>
              <a:t>43</a:t>
            </a:fld>
            <a:endParaRPr lang="zh-CN" altLang="en-US" smtClean="0">
              <a:latin typeface="Arial" panose="020B0604020202020204" pitchFamily="34" charset="0"/>
            </a:endParaRPr>
          </a:p>
        </p:txBody>
      </p:sp>
      <p:sp>
        <p:nvSpPr>
          <p:cNvPr id="5"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3200" dirty="0" smtClean="0">
                <a:solidFill>
                  <a:schemeClr val="tx2"/>
                </a:solidFill>
                <a:latin typeface="Arial" panose="020B0604020202020204" pitchFamily="34" charset="0"/>
                <a:ea typeface="黑体" panose="02010609060101010101" pitchFamily="49" charset="-122"/>
              </a:rPr>
              <a:t>HUAWEI Ads Advantages</a:t>
            </a:r>
            <a:endParaRPr lang="en-US" sz="3200" dirty="0">
              <a:solidFill>
                <a:schemeClr val="tx2"/>
              </a:solidFill>
              <a:latin typeface="Arial" panose="020B0604020202020204" pitchFamily="34" charset="0"/>
              <a:ea typeface="黑体" panose="02010609060101010101" pitchFamily="49" charset="-122"/>
            </a:endParaRPr>
          </a:p>
        </p:txBody>
      </p:sp>
      <p:sp>
        <p:nvSpPr>
          <p:cNvPr id="9" name="文本框 8"/>
          <p:cNvSpPr txBox="1"/>
          <p:nvPr/>
        </p:nvSpPr>
        <p:spPr>
          <a:xfrm>
            <a:off x="1907150" y="2492304"/>
            <a:ext cx="2489953" cy="523220"/>
          </a:xfrm>
          <a:prstGeom prst="rect">
            <a:avLst/>
          </a:prstGeom>
          <a:noFill/>
        </p:spPr>
        <p:txBody>
          <a:bodyPr wrap="square" rtlCol="0">
            <a:spAutoFit/>
          </a:bodyPr>
          <a:lstStyle/>
          <a:p>
            <a:pPr algn="ctr" defTabSz="914316"/>
            <a:r>
              <a:rPr lang="en-US" sz="1400" b="1" dirty="0">
                <a:solidFill>
                  <a:srgbClr val="D7B66A"/>
                </a:solidFill>
                <a:latin typeface="Arial" panose="020B0604020202020204" pitchFamily="34" charset="0"/>
                <a:ea typeface="华文细黑" panose="02010600040101010101" pitchFamily="2" charset="-122"/>
              </a:rPr>
              <a:t>Better than expected benefits</a:t>
            </a:r>
          </a:p>
        </p:txBody>
      </p:sp>
      <p:sp>
        <p:nvSpPr>
          <p:cNvPr id="10" name="文本框 9"/>
          <p:cNvSpPr txBox="1"/>
          <p:nvPr/>
        </p:nvSpPr>
        <p:spPr>
          <a:xfrm>
            <a:off x="4637622" y="2498999"/>
            <a:ext cx="2982685" cy="307777"/>
          </a:xfrm>
          <a:prstGeom prst="rect">
            <a:avLst/>
          </a:prstGeom>
          <a:noFill/>
        </p:spPr>
        <p:txBody>
          <a:bodyPr wrap="square" rtlCol="0">
            <a:spAutoFit/>
          </a:bodyPr>
          <a:lstStyle/>
          <a:p>
            <a:pPr algn="ctr" defTabSz="914316"/>
            <a:r>
              <a:rPr lang="en-US" sz="1400" b="1" dirty="0">
                <a:solidFill>
                  <a:srgbClr val="D7B66A"/>
                </a:solidFill>
                <a:latin typeface="Arial" panose="020B0604020202020204" pitchFamily="34" charset="0"/>
                <a:ea typeface="华文细黑" panose="02010600040101010101" pitchFamily="2" charset="-122"/>
              </a:rPr>
              <a:t>Security </a:t>
            </a:r>
            <a:r>
              <a:rPr lang="en-US" sz="1400" b="1" dirty="0" smtClean="0">
                <a:solidFill>
                  <a:srgbClr val="D7B66A"/>
                </a:solidFill>
                <a:latin typeface="Arial" panose="020B0604020202020204" pitchFamily="34" charset="0"/>
                <a:ea typeface="华文细黑" panose="02010600040101010101" pitchFamily="2" charset="-122"/>
              </a:rPr>
              <a:t>compliance</a:t>
            </a:r>
            <a:endParaRPr lang="en-US" sz="1400" b="1" dirty="0">
              <a:solidFill>
                <a:srgbClr val="D7B66A"/>
              </a:solidFill>
              <a:latin typeface="Arial" panose="020B0604020202020204" pitchFamily="34" charset="0"/>
              <a:ea typeface="华文细黑" panose="02010600040101010101" pitchFamily="2" charset="-122"/>
            </a:endParaRPr>
          </a:p>
        </p:txBody>
      </p:sp>
      <p:sp>
        <p:nvSpPr>
          <p:cNvPr id="11" name="文本框 10"/>
          <p:cNvSpPr txBox="1"/>
          <p:nvPr/>
        </p:nvSpPr>
        <p:spPr>
          <a:xfrm>
            <a:off x="7636105" y="2498999"/>
            <a:ext cx="2982685" cy="307777"/>
          </a:xfrm>
          <a:prstGeom prst="rect">
            <a:avLst/>
          </a:prstGeom>
          <a:noFill/>
        </p:spPr>
        <p:txBody>
          <a:bodyPr wrap="square" rtlCol="0">
            <a:spAutoFit/>
          </a:bodyPr>
          <a:lstStyle/>
          <a:p>
            <a:pPr algn="ctr" defTabSz="914316"/>
            <a:r>
              <a:rPr lang="en-US" sz="1400" b="1" dirty="0">
                <a:solidFill>
                  <a:srgbClr val="D7B66A"/>
                </a:solidFill>
                <a:latin typeface="Arial" panose="020B0604020202020204" pitchFamily="34" charset="0"/>
                <a:ea typeface="华文细黑" panose="02010600040101010101" pitchFamily="2" charset="-122"/>
              </a:rPr>
              <a:t>Ultimate experience</a:t>
            </a:r>
          </a:p>
        </p:txBody>
      </p:sp>
      <p:sp>
        <p:nvSpPr>
          <p:cNvPr id="12" name="文本框 11"/>
          <p:cNvSpPr txBox="1"/>
          <p:nvPr/>
        </p:nvSpPr>
        <p:spPr>
          <a:xfrm>
            <a:off x="1950773" y="3035278"/>
            <a:ext cx="2304426" cy="1107996"/>
          </a:xfrm>
          <a:prstGeom prst="rect">
            <a:avLst/>
          </a:prstGeom>
          <a:noFill/>
        </p:spPr>
        <p:txBody>
          <a:bodyPr wrap="square" rtlCol="0">
            <a:spAutoFit/>
          </a:bodyPr>
          <a:lstStyle/>
          <a:p>
            <a:pPr marL="285750" indent="-285750" defTabSz="914316">
              <a:buFont typeface="Arial" panose="020B0604020202020204" pitchFamily="34" charset="0"/>
              <a:buChar char="•"/>
            </a:pPr>
            <a:r>
              <a:rPr lang="en-US" sz="1100" dirty="0">
                <a:solidFill>
                  <a:schemeClr val="tx2"/>
                </a:solidFill>
                <a:latin typeface="Arial" panose="020B0604020202020204" pitchFamily="34" charset="0"/>
                <a:ea typeface="华文细黑" panose="02010600040101010101" pitchFamily="2" charset="-122"/>
              </a:rPr>
              <a:t>Massive high-quality advertisers</a:t>
            </a:r>
          </a:p>
          <a:p>
            <a:pPr marL="285750" indent="-285750" defTabSz="914316">
              <a:buFont typeface="Arial" panose="020B0604020202020204" pitchFamily="34" charset="0"/>
              <a:buChar char="•"/>
            </a:pPr>
            <a:r>
              <a:rPr lang="en-US" sz="1100" dirty="0">
                <a:solidFill>
                  <a:schemeClr val="tx2"/>
                </a:solidFill>
                <a:latin typeface="Arial" panose="020B0604020202020204" pitchFamily="34" charset="0"/>
                <a:ea typeface="华文细黑" panose="02010600040101010101" pitchFamily="2" charset="-122"/>
              </a:rPr>
              <a:t>Optimal revenue sharing ratio in the industry</a:t>
            </a:r>
          </a:p>
          <a:p>
            <a:pPr marL="285750" indent="-285750" defTabSz="914316">
              <a:buFont typeface="Arial" panose="020B0604020202020204" pitchFamily="34" charset="0"/>
              <a:buChar char="•"/>
            </a:pPr>
            <a:r>
              <a:rPr lang="en-US" sz="1100" dirty="0">
                <a:solidFill>
                  <a:schemeClr val="tx2"/>
                </a:solidFill>
                <a:latin typeface="Arial" panose="020B0604020202020204" pitchFamily="34" charset="0"/>
                <a:ea typeface="华文细黑" panose="02010600040101010101" pitchFamily="2" charset="-122"/>
              </a:rPr>
              <a:t>Support </a:t>
            </a:r>
            <a:r>
              <a:rPr lang="en-US" sz="1100" dirty="0" smtClean="0">
                <a:solidFill>
                  <a:schemeClr val="tx2"/>
                </a:solidFill>
                <a:latin typeface="Arial" panose="020B0604020202020204" pitchFamily="34" charset="0"/>
                <a:ea typeface="华文细黑" panose="02010600040101010101" pitchFamily="2" charset="-122"/>
              </a:rPr>
              <a:t>from incentive </a:t>
            </a:r>
            <a:r>
              <a:rPr lang="en-US" sz="1100" dirty="0">
                <a:solidFill>
                  <a:schemeClr val="tx2"/>
                </a:solidFill>
                <a:latin typeface="Arial" panose="020B0604020202020204" pitchFamily="34" charset="0"/>
                <a:ea typeface="华文细黑" panose="02010600040101010101" pitchFamily="2" charset="-122"/>
              </a:rPr>
              <a:t>funds of Huawei Mobile Services</a:t>
            </a:r>
          </a:p>
        </p:txBody>
      </p:sp>
      <p:sp>
        <p:nvSpPr>
          <p:cNvPr id="14" name="文本框 13"/>
          <p:cNvSpPr txBox="1"/>
          <p:nvPr/>
        </p:nvSpPr>
        <p:spPr>
          <a:xfrm>
            <a:off x="4976751" y="3081873"/>
            <a:ext cx="2304426" cy="600164"/>
          </a:xfrm>
          <a:prstGeom prst="rect">
            <a:avLst/>
          </a:prstGeom>
          <a:noFill/>
        </p:spPr>
        <p:txBody>
          <a:bodyPr wrap="square" rtlCol="0">
            <a:spAutoFit/>
          </a:bodyPr>
          <a:lstStyle/>
          <a:p>
            <a:pPr marL="285750" indent="-285750" defTabSz="914316">
              <a:buFont typeface="Arial" panose="020B0604020202020204" pitchFamily="34" charset="0"/>
              <a:buChar char="•"/>
            </a:pPr>
            <a:r>
              <a:rPr lang="en-US" sz="1100" dirty="0">
                <a:solidFill>
                  <a:schemeClr val="tx2"/>
                </a:solidFill>
                <a:latin typeface="Arial" panose="020B0604020202020204" pitchFamily="34" charset="0"/>
                <a:ea typeface="华文细黑" panose="02010600040101010101" pitchFamily="2" charset="-122"/>
              </a:rPr>
              <a:t>Strict review standards and regulations</a:t>
            </a:r>
          </a:p>
          <a:p>
            <a:pPr marL="285750" indent="-285750" defTabSz="914316">
              <a:buFont typeface="Arial" panose="020B0604020202020204" pitchFamily="34" charset="0"/>
              <a:buChar char="•"/>
            </a:pPr>
            <a:r>
              <a:rPr lang="en-US" sz="1100" dirty="0">
                <a:solidFill>
                  <a:schemeClr val="tx2"/>
                </a:solidFill>
                <a:latin typeface="Arial" panose="020B0604020202020204" pitchFamily="34" charset="0"/>
                <a:ea typeface="华文细黑" panose="02010600040101010101" pitchFamily="2" charset="-122"/>
              </a:rPr>
              <a:t>Compliance with EU GDPR</a:t>
            </a:r>
          </a:p>
        </p:txBody>
      </p:sp>
      <p:sp>
        <p:nvSpPr>
          <p:cNvPr id="16" name="文本框 15"/>
          <p:cNvSpPr txBox="1"/>
          <p:nvPr/>
        </p:nvSpPr>
        <p:spPr>
          <a:xfrm>
            <a:off x="7959437" y="3081873"/>
            <a:ext cx="2304426" cy="430887"/>
          </a:xfrm>
          <a:prstGeom prst="rect">
            <a:avLst/>
          </a:prstGeom>
          <a:noFill/>
        </p:spPr>
        <p:txBody>
          <a:bodyPr wrap="square" rtlCol="0">
            <a:spAutoFit/>
          </a:bodyPr>
          <a:lstStyle/>
          <a:p>
            <a:r>
              <a:rPr lang="en-US" sz="1100" dirty="0">
                <a:solidFill>
                  <a:schemeClr val="tx2"/>
                </a:solidFill>
                <a:latin typeface="Arial" panose="020B0604020202020204" pitchFamily="34" charset="0"/>
                <a:ea typeface="华文细黑" panose="02010600040101010101" pitchFamily="2" charset="-122"/>
              </a:rPr>
              <a:t>Dynamic </a:t>
            </a:r>
            <a:r>
              <a:rPr lang="en-US" sz="1100" dirty="0" smtClean="0">
                <a:solidFill>
                  <a:schemeClr val="tx2"/>
                </a:solidFill>
                <a:latin typeface="Arial" panose="020B0604020202020204" pitchFamily="34" charset="0"/>
                <a:ea typeface="华文细黑" panose="02010600040101010101" pitchFamily="2" charset="-122"/>
              </a:rPr>
              <a:t>native template </a:t>
            </a:r>
            <a:r>
              <a:rPr lang="en-US" sz="1100" dirty="0">
                <a:solidFill>
                  <a:schemeClr val="tx2"/>
                </a:solidFill>
                <a:latin typeface="Arial" panose="020B0604020202020204" pitchFamily="34" charset="0"/>
                <a:ea typeface="华文细黑" panose="02010600040101010101" pitchFamily="2" charset="-122"/>
              </a:rPr>
              <a:t>for quick integration</a:t>
            </a:r>
          </a:p>
        </p:txBody>
      </p:sp>
      <p:sp>
        <p:nvSpPr>
          <p:cNvPr id="19" name="椭圆 18"/>
          <p:cNvSpPr/>
          <p:nvPr/>
        </p:nvSpPr>
        <p:spPr>
          <a:xfrm>
            <a:off x="1915377" y="2116362"/>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sp>
        <p:nvSpPr>
          <p:cNvPr id="20" name="椭圆 19"/>
          <p:cNvSpPr/>
          <p:nvPr/>
        </p:nvSpPr>
        <p:spPr>
          <a:xfrm>
            <a:off x="4847556" y="2077887"/>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sp>
        <p:nvSpPr>
          <p:cNvPr id="21" name="椭圆 20"/>
          <p:cNvSpPr/>
          <p:nvPr/>
        </p:nvSpPr>
        <p:spPr>
          <a:xfrm>
            <a:off x="7866837" y="2011471"/>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spTree>
    <p:extLst>
      <p:ext uri="{BB962C8B-B14F-4D97-AF65-F5344CB8AC3E}">
        <p14:creationId xmlns:p14="http://schemas.microsoft.com/office/powerpoint/2010/main" val="1031875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副标题 1"/>
          <p:cNvSpPr txBox="1">
            <a:spLocks/>
          </p:cNvSpPr>
          <p:nvPr/>
        </p:nvSpPr>
        <p:spPr>
          <a:xfrm>
            <a:off x="452504" y="4236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800" b="1" dirty="0">
                <a:solidFill>
                  <a:schemeClr val="tx2"/>
                </a:solidFill>
                <a:latin typeface="Arial" panose="020B0604020202020204" pitchFamily="34" charset="0"/>
                <a:ea typeface="黑体" panose="02010609060101010101" pitchFamily="49" charset="-122"/>
              </a:rPr>
              <a:t>Better </a:t>
            </a:r>
            <a:r>
              <a:rPr lang="en-US" sz="2800" b="1" dirty="0" smtClean="0">
                <a:solidFill>
                  <a:schemeClr val="tx2"/>
                </a:solidFill>
                <a:latin typeface="Arial" panose="020B0604020202020204" pitchFamily="34" charset="0"/>
                <a:ea typeface="黑体" panose="02010609060101010101" pitchFamily="49" charset="-122"/>
              </a:rPr>
              <a:t>Than Expected Benefits</a:t>
            </a:r>
            <a:r>
              <a:rPr lang="en-US" sz="2400" b="1" dirty="0" smtClean="0">
                <a:solidFill>
                  <a:schemeClr val="tx2"/>
                </a:solidFill>
                <a:latin typeface="Arial" panose="020B0604020202020204" pitchFamily="34" charset="0"/>
                <a:ea typeface="黑体" panose="02010609060101010101" pitchFamily="49" charset="-122"/>
              </a:rPr>
              <a:t>: </a:t>
            </a:r>
            <a:r>
              <a:rPr lang="en-US" sz="2400" dirty="0">
                <a:solidFill>
                  <a:schemeClr val="tx2"/>
                </a:solidFill>
                <a:latin typeface="Arial" panose="020B0604020202020204" pitchFamily="34" charset="0"/>
                <a:ea typeface="黑体" panose="02010609060101010101" pitchFamily="49" charset="-122"/>
              </a:rPr>
              <a:t>Massive High-quality Advertisers to Ensure Developer Revenue</a:t>
            </a:r>
          </a:p>
        </p:txBody>
      </p:sp>
      <p:sp>
        <p:nvSpPr>
          <p:cNvPr id="21" name="圆角矩形 20"/>
          <p:cNvSpPr/>
          <p:nvPr/>
        </p:nvSpPr>
        <p:spPr>
          <a:xfrm>
            <a:off x="8144501" y="1554573"/>
            <a:ext cx="3060000" cy="36000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22" name="圆角矩形 21"/>
          <p:cNvSpPr/>
          <p:nvPr/>
        </p:nvSpPr>
        <p:spPr>
          <a:xfrm>
            <a:off x="4564364" y="1520391"/>
            <a:ext cx="3060000" cy="36000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23" name="圆角矩形 22"/>
          <p:cNvSpPr/>
          <p:nvPr/>
        </p:nvSpPr>
        <p:spPr>
          <a:xfrm>
            <a:off x="941866" y="1520392"/>
            <a:ext cx="3060000" cy="3600000"/>
          </a:xfrm>
          <a:prstGeom prst="roundRect">
            <a:avLst>
              <a:gd name="adj" fmla="val 4479"/>
            </a:avLst>
          </a:prstGeom>
          <a:solidFill>
            <a:srgbClr val="1F243D"/>
          </a:solidFill>
          <a:ln>
            <a:noFill/>
          </a:ln>
          <a:effectLst>
            <a:outerShdw blurRad="152400" sx="102000" sy="102000" algn="ctr" rotWithShape="0">
              <a:prstClr val="black">
                <a:alpha val="2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rgbClr val="D7B66A"/>
              </a:solidFill>
              <a:latin typeface="Arial" panose="020B0604020202020204" pitchFamily="34" charset="0"/>
            </a:endParaRPr>
          </a:p>
        </p:txBody>
      </p:sp>
      <p:sp>
        <p:nvSpPr>
          <p:cNvPr id="26" name="灯片编号占位符 2"/>
          <p:cNvSpPr txBox="1">
            <a:spLocks/>
          </p:cNvSpPr>
          <p:nvPr/>
        </p:nvSpPr>
        <p:spPr>
          <a:xfrm>
            <a:off x="8875485" y="6381454"/>
            <a:ext cx="2575046" cy="332194"/>
          </a:xfrm>
          <a:prstGeom prst="rect">
            <a:avLst/>
          </a:prstGeom>
        </p:spPr>
        <p:txBody>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fld id="{86CB4B4D-7CA3-9044-876B-883B54F8677D}" type="slidenum">
              <a:rPr lang="en-US" altLang="zh-CN" sz="800" smtClean="0">
                <a:solidFill>
                  <a:schemeClr val="tx2"/>
                </a:solidFill>
                <a:latin typeface="Arial" panose="020B0604020202020204" pitchFamily="34" charset="0"/>
              </a:rPr>
              <a:pPr/>
              <a:t>44</a:t>
            </a:fld>
            <a:endParaRPr lang="en-US" altLang="zh-CN" sz="800" smtClean="0">
              <a:solidFill>
                <a:schemeClr val="tx2"/>
              </a:solidFill>
              <a:latin typeface="Arial" panose="020B0604020202020204" pitchFamily="34" charset="0"/>
            </a:endParaRPr>
          </a:p>
        </p:txBody>
      </p:sp>
      <p:sp>
        <p:nvSpPr>
          <p:cNvPr id="27" name="文本框 26"/>
          <p:cNvSpPr txBox="1"/>
          <p:nvPr/>
        </p:nvSpPr>
        <p:spPr>
          <a:xfrm>
            <a:off x="4575721" y="2084718"/>
            <a:ext cx="3060000" cy="345300"/>
          </a:xfrm>
          <a:prstGeom prst="rect">
            <a:avLst/>
          </a:prstGeom>
        </p:spPr>
        <p:txBody>
          <a:bodyPr lIns="0" tIns="0" rIns="0" bIns="0" anchor="t">
            <a:noAutofit/>
          </a:bodyPr>
          <a:lstStyle>
            <a:defPPr>
              <a:defRPr lang="en-US"/>
            </a:defPPr>
            <a:lvl1pPr indent="0" defTabSz="1187798">
              <a:lnSpc>
                <a:spcPts val="3430"/>
              </a:lnSpc>
              <a:spcBef>
                <a:spcPct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algn="ctr" hangingPunct="1">
              <a:lnSpc>
                <a:spcPts val="2500"/>
              </a:lnSpc>
            </a:pPr>
            <a:r>
              <a:rPr lang="en-US" sz="1600" dirty="0">
                <a:solidFill>
                  <a:srgbClr val="D7B66A"/>
                </a:solidFill>
                <a:latin typeface="Arial" panose="020B0604020202020204" pitchFamily="34" charset="0"/>
                <a:ea typeface="华文细黑" panose="02010600040101010101" pitchFamily="2" charset="-122"/>
                <a:cs typeface="Arial Unicode MS" panose="020B0604020202020204" pitchFamily="34" charset="-122"/>
                <a:sym typeface="+mn-lt"/>
              </a:rPr>
              <a:t>2. </a:t>
            </a:r>
            <a:r>
              <a:rPr lang="en-US" sz="1600" dirty="0">
                <a:solidFill>
                  <a:srgbClr val="D7B66A"/>
                </a:solidFill>
                <a:latin typeface="Arial" panose="020B0604020202020204" pitchFamily="34" charset="0"/>
                <a:ea typeface="华文细黑" panose="02010600040101010101" pitchFamily="2" charset="-122"/>
                <a:cs typeface="+mn-ea"/>
                <a:sym typeface="+mn-lt"/>
              </a:rPr>
              <a:t>Promotion of apps from Huawei Mobile Services developers</a:t>
            </a:r>
          </a:p>
        </p:txBody>
      </p:sp>
      <p:sp>
        <p:nvSpPr>
          <p:cNvPr id="36" name="文本框 35"/>
          <p:cNvSpPr txBox="1"/>
          <p:nvPr/>
        </p:nvSpPr>
        <p:spPr>
          <a:xfrm>
            <a:off x="941866" y="1923585"/>
            <a:ext cx="3060000" cy="859028"/>
          </a:xfrm>
          <a:prstGeom prst="rect">
            <a:avLst/>
          </a:prstGeom>
          <a:ln w="12700">
            <a:miter lim="400000"/>
          </a:ln>
        </p:spPr>
        <p:txBody>
          <a:bodyPr wrap="square" lIns="108368" tIns="108368" rIns="108368" bIns="108368">
            <a:spAutoFit/>
          </a:bodyPr>
          <a:lstStyle>
            <a:defPPr>
              <a:defRPr lang="zh-CN"/>
            </a:defPPr>
            <a:lvl1pPr algn="ctr" defTabSz="696515">
              <a:lnSpc>
                <a:spcPct val="130000"/>
              </a:lnSpc>
              <a:defRPr b="0" spc="0">
                <a:solidFill>
                  <a:schemeClr val="tx1">
                    <a:lumMod val="75000"/>
                    <a:lumOff val="25000"/>
                  </a:schemeClr>
                </a:solidFill>
                <a:latin typeface="方正兰亭黑简体" panose="02000000000000000000" pitchFamily="2" charset="-122"/>
                <a:ea typeface="方正兰亭黑简体" panose="02000000000000000000" pitchFamily="2" charset="-122"/>
                <a:cs typeface="+mn-ea"/>
              </a:defRPr>
            </a:lvl1pPr>
          </a:lstStyle>
          <a:p>
            <a:r>
              <a:rPr lang="en-US" sz="1600" b="1" dirty="0" smtClean="0">
                <a:solidFill>
                  <a:srgbClr val="D7B66A"/>
                </a:solidFill>
                <a:latin typeface="Arial" panose="020B0604020202020204" pitchFamily="34" charset="0"/>
                <a:ea typeface="华文细黑" panose="02010600040101010101" pitchFamily="2" charset="-122"/>
                <a:sym typeface="+mn-lt"/>
              </a:rPr>
              <a:t>1. Delivery </a:t>
            </a:r>
            <a:r>
              <a:rPr lang="en-US" sz="1600" b="1" dirty="0">
                <a:solidFill>
                  <a:srgbClr val="D7B66A"/>
                </a:solidFill>
                <a:latin typeface="Arial" panose="020B0604020202020204" pitchFamily="34" charset="0"/>
                <a:ea typeface="华文细黑" panose="02010600040101010101" pitchFamily="2" charset="-122"/>
                <a:sym typeface="+mn-lt"/>
              </a:rPr>
              <a:t>of Huawei-owned ads</a:t>
            </a:r>
          </a:p>
        </p:txBody>
      </p:sp>
      <p:sp>
        <p:nvSpPr>
          <p:cNvPr id="47" name="矩形 46"/>
          <p:cNvSpPr/>
          <p:nvPr/>
        </p:nvSpPr>
        <p:spPr>
          <a:xfrm>
            <a:off x="8155858" y="2086393"/>
            <a:ext cx="3037286" cy="418682"/>
          </a:xfrm>
          <a:prstGeom prst="rect">
            <a:avLst/>
          </a:prstGeom>
          <a:noFill/>
        </p:spPr>
        <p:txBody>
          <a:bodyPr lIns="0" tIns="0" rIns="0" bIns="0" anchor="t">
            <a:noAutofit/>
          </a:bodyPr>
          <a:lstStyle/>
          <a:p>
            <a:pPr algn="ctr" defTabSz="1187798" hangingPunct="1">
              <a:lnSpc>
                <a:spcPct val="150000"/>
              </a:lnSpc>
              <a:spcBef>
                <a:spcPct val="0"/>
              </a:spcBef>
              <a:buFont typeface="Arial" panose="020B0604020202020204" pitchFamily="34" charset="0"/>
              <a:buNone/>
            </a:pPr>
            <a:r>
              <a:rPr lang="en-US" sz="1600" b="1">
                <a:solidFill>
                  <a:srgbClr val="D7B66A"/>
                </a:solidFill>
                <a:latin typeface="Arial" panose="020B0604020202020204" pitchFamily="34" charset="0"/>
                <a:ea typeface="华文细黑" panose="02010600040101010101" pitchFamily="2" charset="-122"/>
                <a:cs typeface="+mn-ea"/>
              </a:rPr>
              <a:t>3. Global market potential</a:t>
            </a:r>
          </a:p>
        </p:txBody>
      </p:sp>
      <p:sp>
        <p:nvSpPr>
          <p:cNvPr id="50" name="文本框 49"/>
          <p:cNvSpPr txBox="1"/>
          <p:nvPr/>
        </p:nvSpPr>
        <p:spPr>
          <a:xfrm>
            <a:off x="1076325" y="2729748"/>
            <a:ext cx="2771775" cy="1339159"/>
          </a:xfrm>
          <a:prstGeom prst="rect">
            <a:avLst/>
          </a:prstGeom>
          <a:ln w="12700">
            <a:miter lim="400000"/>
          </a:ln>
        </p:spPr>
        <p:txBody>
          <a:bodyPr wrap="square" lIns="108368" tIns="108368" rIns="108368" bIns="108368">
            <a:spAutoFit/>
          </a:bodyPr>
          <a:lstStyle>
            <a:defPPr>
              <a:defRPr lang="zh-CN"/>
            </a:defPPr>
            <a:lvl1pPr algn="ctr" defTabSz="696515">
              <a:lnSpc>
                <a:spcPct val="130000"/>
              </a:lnSpc>
              <a:defRPr b="0" spc="0">
                <a:solidFill>
                  <a:schemeClr val="tx1">
                    <a:lumMod val="75000"/>
                    <a:lumOff val="25000"/>
                  </a:schemeClr>
                </a:solidFill>
                <a:latin typeface="方正兰亭黑简体" panose="02000000000000000000" pitchFamily="2" charset="-122"/>
                <a:ea typeface="方正兰亭黑简体" panose="02000000000000000000" pitchFamily="2" charset="-122"/>
                <a:cs typeface="+mn-ea"/>
              </a:defRPr>
            </a:lvl1pPr>
          </a:lstStyle>
          <a:p>
            <a:pPr algn="l"/>
            <a:r>
              <a:rPr lang="en-US" sz="1400" dirty="0">
                <a:solidFill>
                  <a:schemeClr val="tx2"/>
                </a:solidFill>
                <a:latin typeface="Arial" panose="020B0604020202020204" pitchFamily="34" charset="0"/>
                <a:ea typeface="华文细黑" panose="02010600040101010101" pitchFamily="2" charset="-122"/>
                <a:sym typeface="+mn-lt"/>
              </a:rPr>
              <a:t>High-quality content and sufficient budget for HUAWEI and HONOR ads </a:t>
            </a:r>
            <a:r>
              <a:rPr lang="en-US" sz="1400" dirty="0" smtClean="0">
                <a:solidFill>
                  <a:schemeClr val="tx2"/>
                </a:solidFill>
                <a:latin typeface="Arial" panose="020B0604020202020204" pitchFamily="34" charset="0"/>
                <a:ea typeface="华文细黑" panose="02010600040101010101" pitchFamily="2" charset="-122"/>
                <a:sym typeface="+mn-lt"/>
              </a:rPr>
              <a:t>attract </a:t>
            </a:r>
            <a:r>
              <a:rPr lang="en-US" sz="1400" dirty="0">
                <a:solidFill>
                  <a:schemeClr val="tx2"/>
                </a:solidFill>
                <a:latin typeface="Arial" panose="020B0604020202020204" pitchFamily="34" charset="0"/>
                <a:ea typeface="华文细黑" panose="02010600040101010101" pitchFamily="2" charset="-122"/>
                <a:sym typeface="+mn-lt"/>
              </a:rPr>
              <a:t>a large number of top developers.</a:t>
            </a:r>
          </a:p>
        </p:txBody>
      </p:sp>
      <p:sp>
        <p:nvSpPr>
          <p:cNvPr id="51" name="文本框 50"/>
          <p:cNvSpPr txBox="1"/>
          <p:nvPr/>
        </p:nvSpPr>
        <p:spPr>
          <a:xfrm>
            <a:off x="4548862" y="3104248"/>
            <a:ext cx="3048643" cy="400306"/>
          </a:xfrm>
          <a:prstGeom prst="rect">
            <a:avLst/>
          </a:prstGeom>
        </p:spPr>
        <p:txBody>
          <a:bodyPr lIns="0" tIns="0" rIns="0" bIns="0" anchor="t">
            <a:noAutofit/>
          </a:bodyPr>
          <a:lstStyle>
            <a:defPPr>
              <a:defRPr lang="en-US"/>
            </a:defPPr>
            <a:lvl1pPr indent="0" defTabSz="1187798">
              <a:lnSpc>
                <a:spcPts val="3430"/>
              </a:lnSpc>
              <a:spcBef>
                <a:spcPct val="0"/>
              </a:spcBef>
              <a:buFont typeface="Arial" panose="020B0604020202020204" pitchFamily="34" charset="0"/>
              <a:buNone/>
              <a:defRPr sz="2400" b="1" baseline="0">
                <a:solidFill>
                  <a:srgbClr val="C7000B"/>
                </a:solidFill>
                <a:latin typeface="Arial" panose="020B060402020202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algn="ctr" hangingPunct="1">
              <a:lnSpc>
                <a:spcPts val="2500"/>
              </a:lnSpc>
            </a:pPr>
            <a:r>
              <a:rPr lang="en-US" sz="1400" b="0" dirty="0">
                <a:solidFill>
                  <a:schemeClr val="tx2"/>
                </a:solidFill>
                <a:latin typeface="Arial" panose="020B0604020202020204" pitchFamily="34" charset="0"/>
                <a:ea typeface="华文细黑" panose="02010600040101010101" pitchFamily="2" charset="-122"/>
                <a:cs typeface="+mn-ea"/>
                <a:sym typeface="+mn-lt"/>
              </a:rPr>
              <a:t>Developers want to promote a large number of top apps.</a:t>
            </a:r>
          </a:p>
        </p:txBody>
      </p:sp>
      <p:sp>
        <p:nvSpPr>
          <p:cNvPr id="52" name="矩形 51"/>
          <p:cNvSpPr/>
          <p:nvPr/>
        </p:nvSpPr>
        <p:spPr>
          <a:xfrm>
            <a:off x="8405621" y="2782613"/>
            <a:ext cx="2762251" cy="1152781"/>
          </a:xfrm>
          <a:prstGeom prst="rect">
            <a:avLst/>
          </a:prstGeom>
          <a:noFill/>
        </p:spPr>
        <p:txBody>
          <a:bodyPr lIns="0" tIns="0" rIns="0" bIns="0" anchor="t">
            <a:noAutofit/>
          </a:bodyPr>
          <a:lstStyle/>
          <a:p>
            <a:pPr defTabSz="1187798">
              <a:lnSpc>
                <a:spcPct val="150000"/>
              </a:lnSpc>
              <a:spcBef>
                <a:spcPct val="0"/>
              </a:spcBef>
            </a:pPr>
            <a:r>
              <a:rPr lang="en-US" sz="1400" dirty="0">
                <a:solidFill>
                  <a:schemeClr val="tx2"/>
                </a:solidFill>
                <a:latin typeface="Arial" panose="020B0604020202020204" pitchFamily="34" charset="0"/>
                <a:ea typeface="华文细黑" panose="02010600040101010101" pitchFamily="2" charset="-122"/>
                <a:cs typeface="+mn-ea"/>
              </a:rPr>
              <a:t>4A media agents work with advertising sales teams to develop brand </a:t>
            </a:r>
            <a:r>
              <a:rPr lang="en-US" sz="1400" dirty="0" smtClean="0">
                <a:solidFill>
                  <a:schemeClr val="tx2"/>
                </a:solidFill>
                <a:latin typeface="Arial" panose="020B0604020202020204" pitchFamily="34" charset="0"/>
                <a:ea typeface="华文细黑" panose="02010600040101010101" pitchFamily="2" charset="-122"/>
                <a:cs typeface="+mn-ea"/>
              </a:rPr>
              <a:t>advertisers in </a:t>
            </a:r>
            <a:r>
              <a:rPr lang="en-US" sz="1400" dirty="0">
                <a:solidFill>
                  <a:schemeClr val="tx2"/>
                </a:solidFill>
                <a:latin typeface="Arial" panose="020B0604020202020204" pitchFamily="34" charset="0"/>
                <a:ea typeface="华文细黑" panose="02010600040101010101" pitchFamily="2" charset="-122"/>
                <a:cs typeface="+mn-ea"/>
              </a:rPr>
              <a:t>the global </a:t>
            </a:r>
            <a:r>
              <a:rPr lang="en-US" sz="1400" dirty="0" smtClean="0">
                <a:solidFill>
                  <a:schemeClr val="tx2"/>
                </a:solidFill>
                <a:latin typeface="Arial" panose="020B0604020202020204" pitchFamily="34" charset="0"/>
                <a:ea typeface="华文细黑" panose="02010600040101010101" pitchFamily="2" charset="-122"/>
                <a:cs typeface="+mn-ea"/>
              </a:rPr>
              <a:t>markets.</a:t>
            </a:r>
            <a:endParaRPr lang="en-US" sz="1400" dirty="0">
              <a:solidFill>
                <a:schemeClr val="tx2"/>
              </a:solidFill>
              <a:latin typeface="Arial" panose="020B0604020202020204" pitchFamily="34" charset="0"/>
              <a:ea typeface="华文细黑" panose="02010600040101010101" pitchFamily="2" charset="-122"/>
              <a:cs typeface="+mn-ea"/>
            </a:endParaRPr>
          </a:p>
        </p:txBody>
      </p:sp>
    </p:spTree>
    <p:extLst>
      <p:ext uri="{BB962C8B-B14F-4D97-AF65-F5344CB8AC3E}">
        <p14:creationId xmlns:p14="http://schemas.microsoft.com/office/powerpoint/2010/main" val="1814313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p:cNvSpPr>
          <p:nvPr/>
        </p:nvSpPr>
        <p:spPr>
          <a:xfrm>
            <a:off x="465224" y="654141"/>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800" b="1" dirty="0">
                <a:solidFill>
                  <a:schemeClr val="tx2"/>
                </a:solidFill>
                <a:latin typeface="Arial" panose="020B0604020202020204" pitchFamily="34" charset="0"/>
                <a:ea typeface="黑体" panose="02010609060101010101" pitchFamily="49" charset="-122"/>
              </a:rPr>
              <a:t>Better </a:t>
            </a:r>
            <a:r>
              <a:rPr lang="en-US" sz="2800" b="1" dirty="0" smtClean="0">
                <a:solidFill>
                  <a:schemeClr val="tx2"/>
                </a:solidFill>
                <a:latin typeface="Arial" panose="020B0604020202020204" pitchFamily="34" charset="0"/>
                <a:ea typeface="黑体" panose="02010609060101010101" pitchFamily="49" charset="-122"/>
              </a:rPr>
              <a:t>Than </a:t>
            </a:r>
            <a:r>
              <a:rPr lang="en-US" sz="2800" b="1" dirty="0">
                <a:solidFill>
                  <a:schemeClr val="tx2"/>
                </a:solidFill>
                <a:latin typeface="Arial" panose="020B0604020202020204" pitchFamily="34" charset="0"/>
                <a:ea typeface="黑体" panose="02010609060101010101" pitchFamily="49" charset="-122"/>
              </a:rPr>
              <a:t>Expected Benefits</a:t>
            </a:r>
            <a:r>
              <a:rPr lang="en-US" sz="2400" b="1" dirty="0">
                <a:solidFill>
                  <a:schemeClr val="tx2"/>
                </a:solidFill>
                <a:latin typeface="Arial" panose="020B0604020202020204" pitchFamily="34" charset="0"/>
                <a:ea typeface="黑体" panose="02010609060101010101" pitchFamily="49" charset="-122"/>
              </a:rPr>
              <a:t>: </a:t>
            </a:r>
            <a:r>
              <a:rPr lang="en-US" sz="2400" dirty="0">
                <a:solidFill>
                  <a:schemeClr val="tx2"/>
                </a:solidFill>
                <a:latin typeface="Arial" panose="020B0604020202020204" pitchFamily="34" charset="0"/>
                <a:ea typeface="黑体" panose="02010609060101010101" pitchFamily="49" charset="-122"/>
              </a:rPr>
              <a:t>Optimal Revenue Sharing Ratio in the Industry</a:t>
            </a:r>
          </a:p>
        </p:txBody>
      </p:sp>
      <p:sp>
        <p:nvSpPr>
          <p:cNvPr id="8" name="文本框 7"/>
          <p:cNvSpPr txBox="1"/>
          <p:nvPr/>
        </p:nvSpPr>
        <p:spPr>
          <a:xfrm>
            <a:off x="3337966" y="2785451"/>
            <a:ext cx="5614648" cy="461665"/>
          </a:xfrm>
          <a:prstGeom prst="rect">
            <a:avLst/>
          </a:prstGeom>
          <a:noFill/>
        </p:spPr>
        <p:txBody>
          <a:bodyPr wrap="square" rtlCol="0">
            <a:spAutoFit/>
          </a:bodyPr>
          <a:lstStyle/>
          <a:p>
            <a:pPr algn="ctr"/>
            <a:r>
              <a:rPr lang="en-US" sz="2400" b="1" dirty="0" smtClean="0">
                <a:solidFill>
                  <a:schemeClr val="tx2"/>
                </a:solidFill>
                <a:latin typeface="Arial" panose="020B0604020202020204" pitchFamily="34" charset="0"/>
                <a:ea typeface="华文细黑" panose="02010600040101010101" pitchFamily="2" charset="-122"/>
                <a:cs typeface="Arial Unicode MS" panose="020B0604020202020204" pitchFamily="34" charset="-122"/>
              </a:rPr>
              <a:t>01 January 2021 – 31 December 2021 </a:t>
            </a:r>
            <a:endParaRPr lang="en-US" sz="2400" b="1" dirty="0">
              <a:solidFill>
                <a:schemeClr val="tx2"/>
              </a:solidFill>
              <a:latin typeface="Arial" panose="020B0604020202020204" pitchFamily="34" charset="0"/>
              <a:ea typeface="华文细黑" panose="02010600040101010101" pitchFamily="2" charset="-122"/>
              <a:cs typeface="Arial Unicode MS" panose="020B0604020202020204" pitchFamily="34" charset="-122"/>
            </a:endParaRPr>
          </a:p>
        </p:txBody>
      </p:sp>
      <p:sp>
        <p:nvSpPr>
          <p:cNvPr id="12" name="矩形 11"/>
          <p:cNvSpPr/>
          <p:nvPr/>
        </p:nvSpPr>
        <p:spPr>
          <a:xfrm>
            <a:off x="1127521" y="1914427"/>
            <a:ext cx="9416047" cy="584775"/>
          </a:xfrm>
          <a:prstGeom prst="rect">
            <a:avLst/>
          </a:prstGeom>
          <a:noFill/>
        </p:spPr>
        <p:txBody>
          <a:bodyPr wrap="square" rtlCol="0">
            <a:spAutoFit/>
          </a:bodyPr>
          <a:lstStyle/>
          <a:p>
            <a:pPr algn="ctr"/>
            <a:r>
              <a:rPr lang="en-US" altLang="zh-CN" sz="1600" dirty="0">
                <a:solidFill>
                  <a:schemeClr val="tx2"/>
                </a:solidFill>
                <a:latin typeface="Arial" panose="020B0604020202020204" pitchFamily="34" charset="0"/>
                <a:ea typeface="华文细黑" panose="02010600040101010101" pitchFamily="2" charset="-122"/>
              </a:rPr>
              <a:t>The standard </a:t>
            </a:r>
            <a:r>
              <a:rPr lang="en-US" altLang="zh-CN" sz="1600" dirty="0" smtClean="0">
                <a:solidFill>
                  <a:schemeClr val="tx2"/>
                </a:solidFill>
                <a:latin typeface="Arial" panose="020B0604020202020204" pitchFamily="34" charset="0"/>
                <a:ea typeface="华文细黑" panose="02010600040101010101" pitchFamily="2" charset="-122"/>
              </a:rPr>
              <a:t>developer-platform </a:t>
            </a:r>
            <a:r>
              <a:rPr lang="en-US" altLang="zh-CN" sz="1600" dirty="0">
                <a:solidFill>
                  <a:schemeClr val="tx2"/>
                </a:solidFill>
                <a:latin typeface="Arial" panose="020B0604020202020204" pitchFamily="34" charset="0"/>
                <a:ea typeface="华文细黑" panose="02010600040101010101" pitchFamily="2" charset="-122"/>
              </a:rPr>
              <a:t>ad revenue share is </a:t>
            </a:r>
            <a:r>
              <a:rPr lang="en-US" altLang="zh-CN" sz="1600" dirty="0" smtClean="0">
                <a:solidFill>
                  <a:schemeClr val="tx2"/>
                </a:solidFill>
                <a:latin typeface="Arial" panose="020B0604020202020204" pitchFamily="34" charset="0"/>
                <a:ea typeface="华文细黑" panose="02010600040101010101" pitchFamily="2" charset="-122"/>
              </a:rPr>
              <a:t>70:30. </a:t>
            </a:r>
            <a:r>
              <a:rPr lang="en-US" altLang="zh-CN" sz="1600" dirty="0">
                <a:solidFill>
                  <a:schemeClr val="tx2"/>
                </a:solidFill>
                <a:latin typeface="Arial" panose="020B0604020202020204" pitchFamily="34" charset="0"/>
                <a:ea typeface="华文细黑" panose="02010600040101010101" pitchFamily="2" charset="-122"/>
              </a:rPr>
              <a:t>However, </a:t>
            </a:r>
            <a:r>
              <a:rPr lang="en-US" altLang="zh-CN" sz="1600" dirty="0" smtClean="0">
                <a:solidFill>
                  <a:schemeClr val="tx2"/>
                </a:solidFill>
                <a:latin typeface="Arial" panose="020B0604020202020204" pitchFamily="34" charset="0"/>
                <a:ea typeface="华文细黑" panose="02010600040101010101" pitchFamily="2" charset="-122"/>
              </a:rPr>
              <a:t>for 2021 developers </a:t>
            </a:r>
            <a:r>
              <a:rPr lang="en-US" altLang="zh-CN" sz="1600" dirty="0">
                <a:solidFill>
                  <a:schemeClr val="tx2"/>
                </a:solidFill>
                <a:latin typeface="Arial" panose="020B0604020202020204" pitchFamily="34" charset="0"/>
                <a:ea typeface="华文细黑" panose="02010600040101010101" pitchFamily="2" charset="-122"/>
              </a:rPr>
              <a:t>get a much bigger share of ad revenue</a:t>
            </a:r>
            <a:r>
              <a:rPr lang="en-US" sz="1600" dirty="0" smtClean="0">
                <a:solidFill>
                  <a:schemeClr val="tx2"/>
                </a:solidFill>
                <a:latin typeface="Arial" panose="020B0604020202020204" pitchFamily="34" charset="0"/>
                <a:ea typeface="华文细黑" panose="02010600040101010101" pitchFamily="2" charset="-122"/>
              </a:rPr>
              <a:t>.</a:t>
            </a:r>
            <a:endParaRPr lang="en-US" sz="1600" dirty="0">
              <a:solidFill>
                <a:schemeClr val="tx2"/>
              </a:solidFill>
              <a:latin typeface="Arial" panose="020B0604020202020204" pitchFamily="34" charset="0"/>
              <a:ea typeface="华文细黑" panose="02010600040101010101" pitchFamily="2" charset="-122"/>
            </a:endParaRPr>
          </a:p>
        </p:txBody>
      </p:sp>
      <p:grpSp>
        <p:nvGrpSpPr>
          <p:cNvPr id="13" name="组合 12"/>
          <p:cNvGrpSpPr/>
          <p:nvPr/>
        </p:nvGrpSpPr>
        <p:grpSpPr>
          <a:xfrm>
            <a:off x="4006478" y="3615244"/>
            <a:ext cx="3403238" cy="926067"/>
            <a:chOff x="6745713" y="3559137"/>
            <a:chExt cx="4420150" cy="1328914"/>
          </a:xfrm>
          <a:solidFill>
            <a:srgbClr val="D7B66A"/>
          </a:solidFill>
        </p:grpSpPr>
        <p:sp>
          <p:nvSpPr>
            <p:cNvPr id="14" name="圆角矩形 13"/>
            <p:cNvSpPr/>
            <p:nvPr/>
          </p:nvSpPr>
          <p:spPr>
            <a:xfrm>
              <a:off x="6745713" y="3559137"/>
              <a:ext cx="4420150" cy="1328914"/>
            </a:xfrm>
            <a:prstGeom prst="round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3200">
                <a:solidFill>
                  <a:schemeClr val="tx2"/>
                </a:solidFill>
                <a:latin typeface="Arial" panose="020B0604020202020204" pitchFamily="34" charset="0"/>
                <a:ea typeface="华文细黑" panose="02010600040101010101" pitchFamily="2" charset="-122"/>
              </a:endParaRPr>
            </a:p>
          </p:txBody>
        </p:sp>
        <p:sp>
          <p:nvSpPr>
            <p:cNvPr id="15" name="矩形 14"/>
            <p:cNvSpPr/>
            <p:nvPr/>
          </p:nvSpPr>
          <p:spPr>
            <a:xfrm>
              <a:off x="7002670" y="3848181"/>
              <a:ext cx="3906235" cy="662493"/>
            </a:xfrm>
            <a:prstGeom prst="rect">
              <a:avLst/>
            </a:prstGeom>
            <a:grpFill/>
            <a:ln>
              <a:noFill/>
            </a:ln>
          </p:spPr>
          <p:txBody>
            <a:bodyPr wrap="none">
              <a:spAutoFit/>
            </a:bodyPr>
            <a:lstStyle/>
            <a:p>
              <a:pPr algn="ctr"/>
              <a:r>
                <a:rPr lang="en-US" sz="2400" b="1" dirty="0">
                  <a:solidFill>
                    <a:schemeClr val="tx2"/>
                  </a:solidFill>
                  <a:latin typeface="Arial" panose="020B0604020202020204" pitchFamily="34" charset="0"/>
                  <a:ea typeface="华文细黑" panose="02010600040101010101" pitchFamily="2" charset="-122"/>
                  <a:cs typeface="Arial Unicode MS" panose="020B0604020202020204" pitchFamily="34" charset="-122"/>
                </a:rPr>
                <a:t>80% for developers</a:t>
              </a:r>
            </a:p>
          </p:txBody>
        </p:sp>
      </p:grpSp>
    </p:spTree>
    <p:extLst>
      <p:ext uri="{BB962C8B-B14F-4D97-AF65-F5344CB8AC3E}">
        <p14:creationId xmlns:p14="http://schemas.microsoft.com/office/powerpoint/2010/main" val="17174350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405275" y="2198724"/>
            <a:ext cx="7496764" cy="2458908"/>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3"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800" b="1" dirty="0">
                <a:solidFill>
                  <a:schemeClr val="tx2"/>
                </a:solidFill>
                <a:latin typeface="Arial" panose="020B0604020202020204" pitchFamily="34" charset="0"/>
                <a:ea typeface="黑体" panose="02010609060101010101" pitchFamily="49" charset="-122"/>
              </a:rPr>
              <a:t>Security </a:t>
            </a:r>
            <a:r>
              <a:rPr lang="en-US" sz="2800" b="1" dirty="0" smtClean="0">
                <a:solidFill>
                  <a:schemeClr val="tx2"/>
                </a:solidFill>
                <a:latin typeface="Arial" panose="020B0604020202020204" pitchFamily="34" charset="0"/>
                <a:ea typeface="黑体" panose="02010609060101010101" pitchFamily="49" charset="-122"/>
              </a:rPr>
              <a:t>Compliance</a:t>
            </a:r>
            <a:r>
              <a:rPr lang="en-US" sz="2800" b="1" dirty="0">
                <a:solidFill>
                  <a:schemeClr val="tx2"/>
                </a:solidFill>
                <a:latin typeface="Arial" panose="020B0604020202020204" pitchFamily="34" charset="0"/>
                <a:ea typeface="黑体" panose="02010609060101010101" pitchFamily="49" charset="-122"/>
              </a:rPr>
              <a:t>: </a:t>
            </a:r>
            <a:r>
              <a:rPr lang="en-US" sz="2400" dirty="0">
                <a:solidFill>
                  <a:schemeClr val="tx2"/>
                </a:solidFill>
                <a:latin typeface="Arial" panose="020B0604020202020204" pitchFamily="34" charset="0"/>
                <a:ea typeface="华文细黑" panose="02010600040101010101" pitchFamily="2" charset="-122"/>
              </a:rPr>
              <a:t>Strict Review Standards and Regulations</a:t>
            </a:r>
          </a:p>
        </p:txBody>
      </p:sp>
      <p:sp>
        <p:nvSpPr>
          <p:cNvPr id="4" name="文本框 3"/>
          <p:cNvSpPr txBox="1"/>
          <p:nvPr/>
        </p:nvSpPr>
        <p:spPr>
          <a:xfrm>
            <a:off x="3314456" y="3226013"/>
            <a:ext cx="5892157" cy="1350819"/>
          </a:xfrm>
          <a:prstGeom prst="rect">
            <a:avLst/>
          </a:prstGeom>
          <a:noFill/>
        </p:spPr>
        <p:txBody>
          <a:bodyPr wrap="square" lIns="0" tIns="0" rIns="0" bIns="0" rtlCol="0">
            <a:spAutoFit/>
          </a:bodyPr>
          <a:lstStyle/>
          <a:p>
            <a:pPr marL="285750" indent="-285750" algn="l">
              <a:lnSpc>
                <a:spcPct val="150000"/>
              </a:lnSpc>
              <a:buFont typeface="Arial" panose="020B0604020202020204" pitchFamily="34" charset="0"/>
              <a:buChar char="•"/>
            </a:pPr>
            <a:r>
              <a:rPr kumimoji="1" lang="en-US" sz="1200" dirty="0">
                <a:solidFill>
                  <a:schemeClr val="tx2"/>
                </a:solidFill>
                <a:latin typeface="Arial" panose="020B0604020202020204" pitchFamily="34" charset="0"/>
                <a:ea typeface="华文细黑" panose="02010600040101010101" pitchFamily="2" charset="-122"/>
              </a:rPr>
              <a:t>Strict standards: alignment with the industry's highest standards to ensure ad compliance.</a:t>
            </a:r>
          </a:p>
          <a:p>
            <a:pPr marL="285750" indent="-285750" algn="l">
              <a:lnSpc>
                <a:spcPct val="150000"/>
              </a:lnSpc>
              <a:buFont typeface="Arial" panose="020B0604020202020204" pitchFamily="34" charset="0"/>
              <a:buChar char="•"/>
            </a:pPr>
            <a:r>
              <a:rPr kumimoji="1" lang="en-US" sz="1200" dirty="0">
                <a:solidFill>
                  <a:schemeClr val="tx2"/>
                </a:solidFill>
                <a:latin typeface="Arial" panose="020B0604020202020204" pitchFamily="34" charset="0"/>
                <a:ea typeface="华文细黑" panose="02010600040101010101" pitchFamily="2" charset="-122"/>
              </a:rPr>
              <a:t>Strict system: review before delivery and inspection after delivery, covering the entire ad delivery process</a:t>
            </a:r>
          </a:p>
          <a:p>
            <a:pPr marL="285750" indent="-285750" algn="l">
              <a:lnSpc>
                <a:spcPct val="150000"/>
              </a:lnSpc>
              <a:buFont typeface="Arial" panose="020B0604020202020204" pitchFamily="34" charset="0"/>
              <a:buChar char="•"/>
            </a:pPr>
            <a:r>
              <a:rPr kumimoji="1" lang="en-US" sz="1200" dirty="0">
                <a:solidFill>
                  <a:schemeClr val="tx2"/>
                </a:solidFill>
                <a:latin typeface="Arial" panose="020B0604020202020204" pitchFamily="34" charset="0"/>
                <a:ea typeface="华文细黑" panose="02010600040101010101" pitchFamily="2" charset="-122"/>
              </a:rPr>
              <a:t>Dual assurance: automatic and manual review</a:t>
            </a:r>
          </a:p>
        </p:txBody>
      </p:sp>
      <p:sp>
        <p:nvSpPr>
          <p:cNvPr id="5" name="500美元以上全球高端智能手机市场份额稳步增长"/>
          <p:cNvSpPr txBox="1"/>
          <p:nvPr/>
        </p:nvSpPr>
        <p:spPr>
          <a:xfrm>
            <a:off x="4611141" y="2758701"/>
            <a:ext cx="3085032" cy="541313"/>
          </a:xfrm>
          <a:prstGeom prst="rect">
            <a:avLst/>
          </a:prstGeom>
          <a:ln w="12700">
            <a:miter lim="400000"/>
          </a:ln>
          <a:extLst>
            <a:ext uri="{C572A759-6A51-4108-AA02-DFA0A04FC94B}">
              <ma14:wrappingTextBoxFlag xmlns="" xmlns:ma14="http://schemas.microsoft.com/office/mac/drawingml/2011/main" val="1"/>
            </a:ext>
          </a:extLst>
        </p:spPr>
        <p:txBody>
          <a:bodyPr wrap="square"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r>
              <a:rPr lang="en-US" sz="1600" spc="0" dirty="0" smtClean="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Professional and strict </a:t>
            </a:r>
            <a:r>
              <a:rPr lang="en-US" sz="1600" spc="0" dirty="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review</a:t>
            </a:r>
          </a:p>
        </p:txBody>
      </p:sp>
      <p:sp>
        <p:nvSpPr>
          <p:cNvPr id="6" name="文字 25pt"/>
          <p:cNvSpPr txBox="1"/>
          <p:nvPr/>
        </p:nvSpPr>
        <p:spPr>
          <a:xfrm>
            <a:off x="1402196" y="1423117"/>
            <a:ext cx="9502922" cy="461680"/>
          </a:xfrm>
          <a:prstGeom prst="rect">
            <a:avLst/>
          </a:prstGeom>
          <a:ln w="12700">
            <a:miter lim="400000"/>
          </a:ln>
          <a:extLst>
            <a:ext uri="{C572A759-6A51-4108-AA02-DFA0A04FC94B}">
              <ma14:wrappingTextBoxFlag xmlns="" xmlns:ma14="http://schemas.microsoft.com/office/mac/drawingml/2011/main" val="1"/>
            </a:ext>
          </a:extLst>
        </p:spPr>
        <p:txBody>
          <a:bodyPr wrap="square" lIns="108370" tIns="108370" rIns="108370" bIns="108370">
            <a:spAutoFit/>
          </a:bodyPr>
          <a:lstStyle>
            <a:lvl1pPr defTabSz="696515">
              <a:lnSpc>
                <a:spcPct val="130000"/>
              </a:lnSpc>
              <a:defRPr sz="2500" b="0" spc="250">
                <a:latin typeface="FZLanTingHeiS-R-GB"/>
                <a:ea typeface="FZLanTingHeiS-R-GB"/>
                <a:cs typeface="FZLanTingHeiS-R-GB"/>
                <a:sym typeface="FZLanTingHeiS-R-GB"/>
              </a:defRPr>
            </a:lvl1pPr>
          </a:lstStyle>
          <a:p>
            <a:pPr algn="ctr">
              <a:lnSpc>
                <a:spcPct val="150000"/>
              </a:lnSpc>
            </a:pPr>
            <a:r>
              <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A professional review team guarantees ad quality and content compliance with laws and regulations.</a:t>
            </a:r>
          </a:p>
        </p:txBody>
      </p:sp>
      <p:pic>
        <p:nvPicPr>
          <p:cNvPr id="7" name="图片 6"/>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902382" y="2302610"/>
            <a:ext cx="502551" cy="459228"/>
          </a:xfrm>
          <a:prstGeom prst="rect">
            <a:avLst/>
          </a:prstGeom>
        </p:spPr>
      </p:pic>
    </p:spTree>
    <p:extLst>
      <p:ext uri="{BB962C8B-B14F-4D97-AF65-F5344CB8AC3E}">
        <p14:creationId xmlns:p14="http://schemas.microsoft.com/office/powerpoint/2010/main" val="39741322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929172" y="3272452"/>
            <a:ext cx="1980000" cy="1140223"/>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2"/>
                </a:solidFill>
                <a:latin typeface="Arial" panose="020B0604020202020204" pitchFamily="34" charset="0"/>
              </a:rPr>
              <a:t>Data </a:t>
            </a:r>
            <a:r>
              <a:rPr lang="en-US" dirty="0" smtClean="0">
                <a:solidFill>
                  <a:schemeClr val="tx2"/>
                </a:solidFill>
                <a:latin typeface="Arial" panose="020B0604020202020204" pitchFamily="34" charset="0"/>
              </a:rPr>
              <a:t>collection</a:t>
            </a:r>
            <a:endParaRPr lang="en-US" dirty="0">
              <a:solidFill>
                <a:schemeClr val="tx2"/>
              </a:solidFill>
              <a:latin typeface="Arial" panose="020B0604020202020204" pitchFamily="34" charset="0"/>
            </a:endParaRPr>
          </a:p>
        </p:txBody>
      </p:sp>
      <p:sp>
        <p:nvSpPr>
          <p:cNvPr id="3"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2800" b="1" dirty="0">
                <a:solidFill>
                  <a:schemeClr val="tx2"/>
                </a:solidFill>
                <a:latin typeface="Arial" panose="020B0604020202020204" pitchFamily="34" charset="0"/>
                <a:ea typeface="黑体" panose="02010609060101010101" pitchFamily="49" charset="-122"/>
              </a:rPr>
              <a:t>Security </a:t>
            </a:r>
            <a:r>
              <a:rPr lang="en-US" sz="2800" b="1" dirty="0" smtClean="0">
                <a:solidFill>
                  <a:schemeClr val="tx2"/>
                </a:solidFill>
                <a:latin typeface="Arial" panose="020B0604020202020204" pitchFamily="34" charset="0"/>
                <a:ea typeface="黑体" panose="02010609060101010101" pitchFamily="49" charset="-122"/>
              </a:rPr>
              <a:t>Compliance</a:t>
            </a:r>
            <a:r>
              <a:rPr lang="en-US" sz="3200" b="1" dirty="0">
                <a:solidFill>
                  <a:schemeClr val="tx2"/>
                </a:solidFill>
                <a:latin typeface="Arial" panose="020B0604020202020204" pitchFamily="34" charset="0"/>
                <a:ea typeface="黑体" panose="02010609060101010101" pitchFamily="49" charset="-122"/>
              </a:rPr>
              <a:t>: </a:t>
            </a:r>
            <a:r>
              <a:rPr lang="en-US" sz="2400" dirty="0">
                <a:solidFill>
                  <a:schemeClr val="tx2"/>
                </a:solidFill>
                <a:latin typeface="Arial" panose="020B0604020202020204" pitchFamily="34" charset="0"/>
                <a:ea typeface="华文细黑" panose="02010600040101010101" pitchFamily="2" charset="-122"/>
              </a:rPr>
              <a:t>Protecting User Privacy</a:t>
            </a:r>
          </a:p>
        </p:txBody>
      </p:sp>
      <p:sp>
        <p:nvSpPr>
          <p:cNvPr id="4" name="文字 25pt"/>
          <p:cNvSpPr txBox="1"/>
          <p:nvPr/>
        </p:nvSpPr>
        <p:spPr>
          <a:xfrm>
            <a:off x="1402196" y="1423117"/>
            <a:ext cx="9502922" cy="461680"/>
          </a:xfrm>
          <a:prstGeom prst="rect">
            <a:avLst/>
          </a:prstGeom>
          <a:ln w="12700">
            <a:miter lim="400000"/>
          </a:ln>
          <a:extLst>
            <a:ext uri="{C572A759-6A51-4108-AA02-DFA0A04FC94B}">
              <ma14:wrappingTextBoxFlag xmlns="" xmlns:ma14="http://schemas.microsoft.com/office/mac/drawingml/2011/main" val="1"/>
            </a:ext>
          </a:extLst>
        </p:spPr>
        <p:txBody>
          <a:bodyPr wrap="square" lIns="108370" tIns="108370" rIns="108370" bIns="108370">
            <a:spAutoFit/>
          </a:bodyPr>
          <a:lstStyle>
            <a:lvl1pPr defTabSz="696515">
              <a:lnSpc>
                <a:spcPct val="130000"/>
              </a:lnSpc>
              <a:defRPr sz="2500" b="0" spc="250">
                <a:latin typeface="FZLanTingHeiS-R-GB"/>
                <a:ea typeface="FZLanTingHeiS-R-GB"/>
                <a:cs typeface="FZLanTingHeiS-R-GB"/>
                <a:sym typeface="FZLanTingHeiS-R-GB"/>
              </a:defRPr>
            </a:lvl1pPr>
          </a:lstStyle>
          <a:p>
            <a:pPr algn="ctr">
              <a:lnSpc>
                <a:spcPct val="150000"/>
              </a:lnSpc>
            </a:pPr>
            <a:r>
              <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Strictly comply with GDPR to protect user privacy.</a:t>
            </a:r>
          </a:p>
        </p:txBody>
      </p:sp>
      <p:sp>
        <p:nvSpPr>
          <p:cNvPr id="5" name="500美元以上全球高端智能手机市场份额稳步增长"/>
          <p:cNvSpPr txBox="1"/>
          <p:nvPr/>
        </p:nvSpPr>
        <p:spPr>
          <a:xfrm>
            <a:off x="5047782" y="2683358"/>
            <a:ext cx="1999504" cy="465074"/>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lnSpc>
                <a:spcPct val="100000"/>
              </a:lnSpc>
            </a:pPr>
            <a:r>
              <a:rPr lang="en-US" sz="1600" spc="0" dirty="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Privacy service</a:t>
            </a:r>
          </a:p>
        </p:txBody>
      </p:sp>
      <p:pic>
        <p:nvPicPr>
          <p:cNvPr id="6" name="图片 5"/>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782078" y="2411530"/>
            <a:ext cx="530915" cy="294431"/>
          </a:xfrm>
          <a:prstGeom prst="rect">
            <a:avLst/>
          </a:prstGeom>
        </p:spPr>
      </p:pic>
      <p:sp>
        <p:nvSpPr>
          <p:cNvPr id="7" name="圆角矩形 6"/>
          <p:cNvSpPr/>
          <p:nvPr/>
        </p:nvSpPr>
        <p:spPr>
          <a:xfrm>
            <a:off x="5047782" y="3272454"/>
            <a:ext cx="1980000" cy="1140223"/>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2"/>
                </a:solidFill>
                <a:latin typeface="Arial" panose="020B0604020202020204" pitchFamily="34" charset="0"/>
              </a:rPr>
              <a:t>Data usage</a:t>
            </a:r>
          </a:p>
        </p:txBody>
      </p:sp>
      <p:sp>
        <p:nvSpPr>
          <p:cNvPr id="8" name="圆角矩形 7"/>
          <p:cNvSpPr/>
          <p:nvPr/>
        </p:nvSpPr>
        <p:spPr>
          <a:xfrm>
            <a:off x="7166393" y="3272453"/>
            <a:ext cx="1980000" cy="1140223"/>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a:solidFill>
                  <a:schemeClr val="tx2"/>
                </a:solidFill>
                <a:latin typeface="Arial" panose="020B0604020202020204" pitchFamily="34" charset="0"/>
              </a:rPr>
              <a:t>Data sharing</a:t>
            </a:r>
          </a:p>
        </p:txBody>
      </p:sp>
    </p:spTree>
    <p:extLst>
      <p:ext uri="{BB962C8B-B14F-4D97-AF65-F5344CB8AC3E}">
        <p14:creationId xmlns:p14="http://schemas.microsoft.com/office/powerpoint/2010/main" val="37997804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973847" y="1590207"/>
            <a:ext cx="3472810" cy="360612"/>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 Developer Account Registration</a:t>
            </a:r>
          </a:p>
        </p:txBody>
      </p:sp>
      <p:sp>
        <p:nvSpPr>
          <p:cNvPr id="29" name="矩形 28"/>
          <p:cNvSpPr/>
          <p:nvPr/>
        </p:nvSpPr>
        <p:spPr>
          <a:xfrm>
            <a:off x="6838663" y="4002167"/>
            <a:ext cx="2941254"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IV. HUAWEI Ads Advantages</a:t>
            </a:r>
          </a:p>
        </p:txBody>
      </p:sp>
      <p:sp>
        <p:nvSpPr>
          <p:cNvPr id="30" name="矩形 29"/>
          <p:cNvSpPr/>
          <p:nvPr/>
        </p:nvSpPr>
        <p:spPr>
          <a:xfrm>
            <a:off x="6520143" y="1978005"/>
            <a:ext cx="1670907"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 HUAWEI Ads</a:t>
            </a:r>
          </a:p>
        </p:txBody>
      </p:sp>
      <p:sp>
        <p:nvSpPr>
          <p:cNvPr id="31" name="矩形 30"/>
          <p:cNvSpPr/>
          <p:nvPr/>
        </p:nvSpPr>
        <p:spPr>
          <a:xfrm>
            <a:off x="6807306" y="2899373"/>
            <a:ext cx="2767489"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5" name="直接连接符 34"/>
          <p:cNvCxnSpPr/>
          <p:nvPr/>
        </p:nvCxnSpPr>
        <p:spPr>
          <a:xfrm flipH="1" flipV="1">
            <a:off x="2949004" y="5236138"/>
            <a:ext cx="2913499" cy="11394"/>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2949004"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sp>
        <p:nvSpPr>
          <p:cNvPr id="40" name="椭圆 39"/>
          <p:cNvSpPr/>
          <p:nvPr/>
        </p:nvSpPr>
        <p:spPr>
          <a:xfrm>
            <a:off x="4166343" y="192898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sp>
        <p:nvSpPr>
          <p:cNvPr id="41" name="椭圆 40"/>
          <p:cNvSpPr/>
          <p:nvPr/>
        </p:nvSpPr>
        <p:spPr>
          <a:xfrm>
            <a:off x="4643236" y="398435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sp>
        <p:nvSpPr>
          <p:cNvPr id="42" name="椭圆 41"/>
          <p:cNvSpPr/>
          <p:nvPr/>
        </p:nvSpPr>
        <p:spPr>
          <a:xfrm>
            <a:off x="4166343" y="4649041"/>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cxnSp>
        <p:nvCxnSpPr>
          <p:cNvPr id="43" name="直接连接符 42"/>
          <p:cNvCxnSpPr/>
          <p:nvPr/>
        </p:nvCxnSpPr>
        <p:spPr>
          <a:xfrm flipH="1">
            <a:off x="3381847" y="1771098"/>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032983" y="5062704"/>
            <a:ext cx="2066591" cy="360612"/>
          </a:xfrm>
          <a:prstGeom prst="rect">
            <a:avLst/>
          </a:prstGeom>
        </p:spPr>
        <p:txBody>
          <a:bodyPr wrap="none">
            <a:spAutoFit/>
          </a:bodyPr>
          <a:lstStyle/>
          <a:p>
            <a:pPr defTabSz="914423">
              <a:lnSpc>
                <a:spcPct val="120000"/>
              </a:lnSpc>
              <a:spcBef>
                <a:spcPct val="0"/>
              </a:spcBef>
            </a:pPr>
            <a:r>
              <a:rPr lang="en-US" sz="1600" b="1" dirty="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VI. </a:t>
            </a:r>
            <a:r>
              <a:rPr lang="en-US" sz="1600" b="1" dirty="0" smtClean="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rPr>
              <a:t>Service Support</a:t>
            </a:r>
            <a:endParaRPr lang="en-US" sz="1600" b="1" dirty="0">
              <a:solidFill>
                <a:schemeClr val="bg2">
                  <a:lumMod val="50000"/>
                </a:schemeClr>
              </a:solidFill>
              <a:latin typeface="Arial" panose="020B0604020202020204" pitchFamily="34" charset="0"/>
              <a:ea typeface="华文细黑" panose="02010600040101010101" pitchFamily="2" charset="-122"/>
              <a:cs typeface="Arial" panose="020B0604020202020204" pitchFamily="34" charset="0"/>
            </a:endParaRPr>
          </a:p>
        </p:txBody>
      </p:sp>
      <p:sp>
        <p:nvSpPr>
          <p:cNvPr id="45" name="椭圆 44"/>
          <p:cNvSpPr/>
          <p:nvPr/>
        </p:nvSpPr>
        <p:spPr>
          <a:xfrm>
            <a:off x="4643236" y="286966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6" name="直接连接符 45"/>
          <p:cNvCxnSpPr/>
          <p:nvPr/>
        </p:nvCxnSpPr>
        <p:spPr>
          <a:xfrm flipH="1">
            <a:off x="5064943" y="4198229"/>
            <a:ext cx="1693209"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椭圆 41"/>
          <p:cNvSpPr/>
          <p:nvPr/>
        </p:nvSpPr>
        <p:spPr>
          <a:xfrm>
            <a:off x="3005761" y="4999665"/>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solidFill>
                  <a:srgbClr val="111634"/>
                </a:solidFill>
                <a:latin typeface="Arial" panose="020B0604020202020204" pitchFamily="34" charset="0"/>
                <a:ea typeface="华文细黑" panose="02010600040101010101" pitchFamily="2" charset="-122"/>
                <a:cs typeface="Arial" panose="020B0604020202020204" pitchFamily="34" charset="0"/>
              </a:rPr>
              <a:t>6</a:t>
            </a:r>
            <a:endPar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endParaRPr>
          </a:p>
        </p:txBody>
      </p:sp>
      <p:cxnSp>
        <p:nvCxnSpPr>
          <p:cNvPr id="22" name="直接连接符 34"/>
          <p:cNvCxnSpPr>
            <a:endCxn id="42" idx="6"/>
          </p:cNvCxnSpPr>
          <p:nvPr/>
        </p:nvCxnSpPr>
        <p:spPr>
          <a:xfrm flipH="1">
            <a:off x="4608025" y="4873569"/>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矩形 28"/>
          <p:cNvSpPr/>
          <p:nvPr/>
        </p:nvSpPr>
        <p:spPr>
          <a:xfrm>
            <a:off x="6579731" y="4707439"/>
            <a:ext cx="1478675" cy="387798"/>
          </a:xfrm>
          <a:prstGeom prst="rect">
            <a:avLst/>
          </a:prstGeom>
        </p:spPr>
        <p:txBody>
          <a:bodyPr wrap="none">
            <a:spAutoFit/>
          </a:bodyPr>
          <a:lstStyle/>
          <a:p>
            <a:pPr defTabSz="914423">
              <a:lnSpc>
                <a:spcPct val="120000"/>
              </a:lnSpc>
              <a:spcBef>
                <a:spcPct val="0"/>
              </a:spcBef>
            </a:pPr>
            <a:r>
              <a:rPr lang="en-US" sz="1600" b="1" dirty="0" smtClean="0">
                <a:solidFill>
                  <a:srgbClr val="FFC000"/>
                </a:solidFill>
                <a:latin typeface="Arial" panose="020B0604020202020204" pitchFamily="34" charset="0"/>
                <a:ea typeface="华文细黑" panose="02010600040101010101" pitchFamily="2" charset="-122"/>
                <a:cs typeface="Arial" panose="020B0604020202020204" pitchFamily="34" charset="0"/>
              </a:rPr>
              <a:t>V. </a:t>
            </a:r>
            <a:r>
              <a:rPr lang="en-US" sz="1600" b="1" dirty="0">
                <a:solidFill>
                  <a:srgbClr val="FFC000"/>
                </a:solidFill>
                <a:latin typeface="Arial" panose="020B0604020202020204" pitchFamily="34" charset="0"/>
                <a:ea typeface="华文细黑" panose="02010600040101010101" pitchFamily="2" charset="-122"/>
                <a:cs typeface="Arial" panose="020B0604020202020204" pitchFamily="34" charset="0"/>
              </a:rPr>
              <a:t>Integration</a:t>
            </a:r>
          </a:p>
        </p:txBody>
      </p:sp>
      <p:cxnSp>
        <p:nvCxnSpPr>
          <p:cNvPr id="36" name="直接连接符 45"/>
          <p:cNvCxnSpPr/>
          <p:nvPr/>
        </p:nvCxnSpPr>
        <p:spPr>
          <a:xfrm flipH="1">
            <a:off x="5084918" y="3094195"/>
            <a:ext cx="1693209"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34"/>
          <p:cNvCxnSpPr/>
          <p:nvPr/>
        </p:nvCxnSpPr>
        <p:spPr>
          <a:xfrm flipH="1">
            <a:off x="4579480" y="2145347"/>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3681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838200" y="365125"/>
            <a:ext cx="10515600" cy="1325563"/>
          </a:xfrm>
          <a:prstGeom prst="rect">
            <a:avLst/>
          </a:prstGeom>
        </p:spPr>
        <p:txBody>
          <a:bodyPr/>
          <a:lst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a:lstStyle>
          <a:p>
            <a:pPr algn="ctr" hangingPunct="0">
              <a:lnSpc>
                <a:spcPct val="150000"/>
              </a:lnSpc>
            </a:pPr>
            <a:r>
              <a:rPr lang="en-US" altLang="zh-CN" sz="2800" b="1" smtClean="0">
                <a:solidFill>
                  <a:srgbClr val="FFFFFF"/>
                </a:solidFill>
                <a:latin typeface="Arial" panose="020B0604020202020204" pitchFamily="34" charset="0"/>
                <a:ea typeface="Helvetica Neue"/>
                <a:cs typeface="Helvetica Neue"/>
              </a:rPr>
              <a:t>Four Steps to Make HUAWEI ID Work in your app</a:t>
            </a:r>
            <a:endParaRPr lang="en-US" altLang="zh-CN" sz="2800" dirty="0" smtClean="0">
              <a:latin typeface="Arial" panose="020B0604020202020204" pitchFamily="34" charset="0"/>
            </a:endParaRPr>
          </a:p>
        </p:txBody>
      </p:sp>
      <p:sp>
        <p:nvSpPr>
          <p:cNvPr id="8" name="文本框 16"/>
          <p:cNvSpPr txBox="1"/>
          <p:nvPr/>
        </p:nvSpPr>
        <p:spPr>
          <a:xfrm>
            <a:off x="790074" y="1820784"/>
            <a:ext cx="2016000" cy="698267"/>
          </a:xfrm>
          <a:prstGeom prst="rect">
            <a:avLst/>
          </a:prstGeom>
          <a:noFill/>
          <a:ln w="12700" cap="flat">
            <a:solidFill>
              <a:srgbClr val="FFFFFF"/>
            </a:solid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sym typeface="Helvetica Neue"/>
              </a:rPr>
              <a:t>1. Apply for HUAWEI ID Service</a:t>
            </a:r>
            <a:endPar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Helvetica Neue"/>
              <a:cs typeface="Helvetica Neue"/>
              <a:sym typeface="Helvetica Neue"/>
            </a:endParaRPr>
          </a:p>
        </p:txBody>
      </p:sp>
      <p:sp>
        <p:nvSpPr>
          <p:cNvPr id="9" name="文本框 17"/>
          <p:cNvSpPr txBox="1"/>
          <p:nvPr/>
        </p:nvSpPr>
        <p:spPr>
          <a:xfrm>
            <a:off x="3625935" y="1959283"/>
            <a:ext cx="2016000" cy="421268"/>
          </a:xfrm>
          <a:prstGeom prst="rect">
            <a:avLst/>
          </a:prstGeom>
          <a:noFill/>
          <a:ln w="12700" cap="flat">
            <a:solidFill>
              <a:srgbClr val="FFFFFF"/>
            </a:solid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sym typeface="Helvetica Neue"/>
              </a:rPr>
              <a:t>2. </a:t>
            </a:r>
            <a:r>
              <a:rPr lang="en-US" altLang="zh-CN" sz="1200" b="1" kern="0" dirty="0" smtClean="0">
                <a:solidFill>
                  <a:srgbClr val="FFFFFF"/>
                </a:solidFill>
                <a:latin typeface="Arial" panose="020B0604020202020204" pitchFamily="34" charset="0"/>
                <a:sym typeface="Helvetica Neue"/>
              </a:rPr>
              <a:t>Get HMS SDK</a:t>
            </a:r>
            <a:endPar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Helvetica Neue"/>
              <a:cs typeface="Helvetica Neue"/>
              <a:sym typeface="Helvetica Neue"/>
            </a:endParaRPr>
          </a:p>
        </p:txBody>
      </p:sp>
      <p:sp>
        <p:nvSpPr>
          <p:cNvPr id="10" name="文本框 18"/>
          <p:cNvSpPr txBox="1"/>
          <p:nvPr/>
        </p:nvSpPr>
        <p:spPr>
          <a:xfrm>
            <a:off x="6461796" y="1959283"/>
            <a:ext cx="2016000" cy="421268"/>
          </a:xfrm>
          <a:prstGeom prst="rect">
            <a:avLst/>
          </a:prstGeom>
          <a:noFill/>
          <a:ln w="12700" cap="flat">
            <a:solidFill>
              <a:srgbClr val="FFFFFF"/>
            </a:solid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sym typeface="Helvetica Neue"/>
              </a:rPr>
              <a:t>3. Coding</a:t>
            </a:r>
            <a:endPar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Helvetica Neue"/>
              <a:cs typeface="Helvetica Neue"/>
              <a:sym typeface="Helvetica Neue"/>
            </a:endParaRPr>
          </a:p>
        </p:txBody>
      </p:sp>
      <p:sp>
        <p:nvSpPr>
          <p:cNvPr id="11" name="文本框 19"/>
          <p:cNvSpPr txBox="1"/>
          <p:nvPr/>
        </p:nvSpPr>
        <p:spPr>
          <a:xfrm>
            <a:off x="9297657" y="1959283"/>
            <a:ext cx="2016000" cy="421268"/>
          </a:xfrm>
          <a:prstGeom prst="rect">
            <a:avLst/>
          </a:prstGeom>
          <a:noFill/>
          <a:ln w="12700" cap="flat">
            <a:solidFill>
              <a:srgbClr val="FFFFFF"/>
            </a:solid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eaLnBrk="1" fontAlgn="auto" latinLnBrk="0" hangingPunct="0">
              <a:lnSpc>
                <a:spcPct val="15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Helvetica Neue"/>
                <a:cs typeface="Helvetica Neue"/>
                <a:sym typeface="Helvetica Neue"/>
              </a:rPr>
              <a:t>4. Test &amp; Release</a:t>
            </a:r>
          </a:p>
        </p:txBody>
      </p:sp>
      <p:sp>
        <p:nvSpPr>
          <p:cNvPr id="12" name="矩形 20"/>
          <p:cNvSpPr/>
          <p:nvPr/>
        </p:nvSpPr>
        <p:spPr>
          <a:xfrm>
            <a:off x="3524869" y="2624920"/>
            <a:ext cx="2324574" cy="461665"/>
          </a:xfrm>
          <a:prstGeom prst="rect">
            <a:avLst/>
          </a:prstGeom>
        </p:spPr>
        <p:txBody>
          <a:bodyPr wrap="square">
            <a:spAutoFit/>
          </a:bodyPr>
          <a:lstStyle/>
          <a:p>
            <a:pPr lvl="0" defTabSz="821531" hangingPunct="0">
              <a:spcBef>
                <a:spcPts val="1600"/>
              </a:spcBef>
              <a:spcAft>
                <a:spcPts val="400"/>
              </a:spcAft>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2.1 </a:t>
            </a:r>
            <a:r>
              <a:rPr lang="en-US" altLang="zh-CN" sz="1200" b="1" kern="0" dirty="0" smtClean="0">
                <a:solidFill>
                  <a:srgbClr val="FFFFFF"/>
                </a:solidFill>
                <a:latin typeface="Arial" panose="020B0604020202020204" pitchFamily="34" charset="0"/>
                <a:ea typeface="宋体" panose="02010600030101010101" pitchFamily="2" charset="-122"/>
              </a:rPr>
              <a:t>Download the configuration file from AGC</a:t>
            </a:r>
            <a:endParaRPr kumimoji="0" lang="en-US" altLang="zh-CN" sz="1100" b="0"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endParaRPr>
          </a:p>
        </p:txBody>
      </p:sp>
      <p:sp>
        <p:nvSpPr>
          <p:cNvPr id="13" name="矩形 21"/>
          <p:cNvSpPr/>
          <p:nvPr/>
        </p:nvSpPr>
        <p:spPr>
          <a:xfrm>
            <a:off x="3524869" y="3697855"/>
            <a:ext cx="2324574" cy="517065"/>
          </a:xfrm>
          <a:prstGeom prst="rect">
            <a:avLst/>
          </a:prstGeom>
        </p:spPr>
        <p:txBody>
          <a:bodyPr wrap="square">
            <a:spAutoFit/>
          </a:bodyPr>
          <a:lstStyle/>
          <a:p>
            <a:pPr marL="0" marR="0" lvl="0" indent="0" defTabSz="821531" eaLnBrk="1" fontAlgn="auto" latinLnBrk="0" hangingPunct="0">
              <a:lnSpc>
                <a:spcPct val="115000"/>
              </a:lnSpc>
              <a:spcBef>
                <a:spcPts val="1600"/>
              </a:spcBef>
              <a:spcAft>
                <a:spcPts val="40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2.2  Maven &amp; Dependencies Configuration </a:t>
            </a:r>
          </a:p>
        </p:txBody>
      </p:sp>
      <p:sp>
        <p:nvSpPr>
          <p:cNvPr id="14" name="矩形 24"/>
          <p:cNvSpPr/>
          <p:nvPr/>
        </p:nvSpPr>
        <p:spPr>
          <a:xfrm>
            <a:off x="6530765" y="2624920"/>
            <a:ext cx="1816684" cy="718145"/>
          </a:xfrm>
          <a:prstGeom prst="rect">
            <a:avLst/>
          </a:prstGeom>
        </p:spPr>
        <p:txBody>
          <a:bodyPr wrap="square">
            <a:spAutoFit/>
          </a:bodyPr>
          <a:lstStyle/>
          <a:p>
            <a:pPr marL="0" marR="0" lvl="0" indent="0" defTabSz="821531" eaLnBrk="1" fontAlgn="auto" latinLnBrk="0" hangingPunct="0">
              <a:lnSpc>
                <a:spcPct val="100000"/>
              </a:lnSpc>
              <a:spcBef>
                <a:spcPts val="1600"/>
              </a:spcBef>
              <a:spcAft>
                <a:spcPts val="40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3.1 Build sign request</a:t>
            </a:r>
          </a:p>
          <a:p>
            <a:pPr marL="0" marR="0" lvl="0" indent="0" defTabSz="821531" eaLnBrk="1" fontAlgn="auto" latinLnBrk="0" hangingPunct="0">
              <a:lnSpc>
                <a:spcPct val="100000"/>
              </a:lnSpc>
              <a:spcBef>
                <a:spcPts val="1600"/>
              </a:spcBef>
              <a:spcAft>
                <a:spcPts val="400"/>
              </a:spcAft>
              <a:buClrTx/>
              <a:buSzTx/>
              <a:buFontTx/>
              <a:buNone/>
              <a:tabLst/>
              <a:defRPr/>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3.2 Handle Sign result </a:t>
            </a:r>
          </a:p>
        </p:txBody>
      </p:sp>
      <p:cxnSp>
        <p:nvCxnSpPr>
          <p:cNvPr id="15" name="直接箭头连接符 25"/>
          <p:cNvCxnSpPr/>
          <p:nvPr/>
        </p:nvCxnSpPr>
        <p:spPr>
          <a:xfrm>
            <a:off x="2991361" y="2220366"/>
            <a:ext cx="449287" cy="0"/>
          </a:xfrm>
          <a:prstGeom prst="straightConnector1">
            <a:avLst/>
          </a:prstGeom>
          <a:noFill/>
          <a:ln w="25400" cap="flat">
            <a:solidFill>
              <a:srgbClr val="FFFFFF"/>
            </a:solidFill>
            <a:prstDash val="solid"/>
            <a:miter lim="400000"/>
            <a:headEnd type="none" w="med" len="med"/>
            <a:tailEnd type="arrow" w="med" len="med"/>
          </a:ln>
          <a:effectLst/>
          <a:sp3d/>
        </p:spPr>
      </p:cxnSp>
      <p:cxnSp>
        <p:nvCxnSpPr>
          <p:cNvPr id="16" name="直接箭头连接符 26"/>
          <p:cNvCxnSpPr/>
          <p:nvPr/>
        </p:nvCxnSpPr>
        <p:spPr>
          <a:xfrm>
            <a:off x="5827222" y="2176772"/>
            <a:ext cx="449287" cy="0"/>
          </a:xfrm>
          <a:prstGeom prst="straightConnector1">
            <a:avLst/>
          </a:prstGeom>
          <a:noFill/>
          <a:ln w="25400" cap="flat">
            <a:solidFill>
              <a:srgbClr val="FFFFFF"/>
            </a:solidFill>
            <a:prstDash val="solid"/>
            <a:miter lim="400000"/>
            <a:headEnd type="none" w="med" len="med"/>
            <a:tailEnd type="arrow" w="med" len="med"/>
          </a:ln>
          <a:effectLst/>
          <a:sp3d/>
        </p:spPr>
      </p:cxnSp>
      <p:cxnSp>
        <p:nvCxnSpPr>
          <p:cNvPr id="17" name="直接箭头连接符 27"/>
          <p:cNvCxnSpPr/>
          <p:nvPr/>
        </p:nvCxnSpPr>
        <p:spPr>
          <a:xfrm>
            <a:off x="8663083" y="2176772"/>
            <a:ext cx="449287" cy="0"/>
          </a:xfrm>
          <a:prstGeom prst="straightConnector1">
            <a:avLst/>
          </a:prstGeom>
          <a:noFill/>
          <a:ln w="25400" cap="flat">
            <a:solidFill>
              <a:srgbClr val="FFFFFF"/>
            </a:solidFill>
            <a:prstDash val="solid"/>
            <a:miter lim="400000"/>
            <a:headEnd type="none" w="med" len="med"/>
            <a:tailEnd type="arrow" w="med" len="med"/>
          </a:ln>
          <a:effectLst/>
          <a:sp3d/>
        </p:spPr>
      </p:cxnSp>
      <p:sp>
        <p:nvSpPr>
          <p:cNvPr id="18" name="矩形 31"/>
          <p:cNvSpPr/>
          <p:nvPr/>
        </p:nvSpPr>
        <p:spPr>
          <a:xfrm>
            <a:off x="3727291" y="3200149"/>
            <a:ext cx="2324574" cy="261610"/>
          </a:xfrm>
          <a:prstGeom prst="rect">
            <a:avLst/>
          </a:prstGeom>
        </p:spPr>
        <p:txBody>
          <a:bodyPr wrap="square">
            <a:spAutoFit/>
          </a:bodyPr>
          <a:lstStyle/>
          <a:p>
            <a:pPr marL="171450" lvl="0" indent="-171450" defTabSz="821531" hangingPunct="0">
              <a:spcBef>
                <a:spcPts val="1600"/>
              </a:spcBef>
              <a:spcAft>
                <a:spcPts val="400"/>
              </a:spcAft>
              <a:buFont typeface="Wingdings" panose="05000000000000000000" pitchFamily="2" charset="2"/>
              <a:buChar char="u"/>
            </a:pPr>
            <a:r>
              <a:rPr kumimoji="0" lang="en-US" altLang="zh-CN" sz="1100" b="0" i="1" u="none" strike="noStrike" kern="0" cap="none" spc="0" normalizeH="0" baseline="0" noProof="0" dirty="0" smtClean="0">
                <a:ln>
                  <a:noFill/>
                </a:ln>
                <a:solidFill>
                  <a:srgbClr val="F8BA00">
                    <a:lumMod val="40000"/>
                    <a:lumOff val="60000"/>
                  </a:srgbClr>
                </a:solidFill>
                <a:effectLst/>
                <a:uLnTx/>
                <a:uFillTx/>
                <a:latin typeface="Arial" panose="020B0604020202020204" pitchFamily="34" charset="0"/>
                <a:ea typeface="宋体" panose="02010600030101010101" pitchFamily="2" charset="-122"/>
                <a:sym typeface="Helvetica Neue"/>
              </a:rPr>
              <a:t>agconnect-services.json</a:t>
            </a:r>
            <a:endParaRPr kumimoji="0" lang="en-US" altLang="zh-CN" sz="1100" b="0"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endParaRPr>
          </a:p>
        </p:txBody>
      </p:sp>
      <p:sp>
        <p:nvSpPr>
          <p:cNvPr id="19" name="矩形 28"/>
          <p:cNvSpPr/>
          <p:nvPr/>
        </p:nvSpPr>
        <p:spPr>
          <a:xfrm>
            <a:off x="790073" y="2708139"/>
            <a:ext cx="2016001" cy="461665"/>
          </a:xfrm>
          <a:prstGeom prst="rect">
            <a:avLst/>
          </a:prstGeom>
        </p:spPr>
        <p:txBody>
          <a:bodyPr wrap="square">
            <a:spAutoFit/>
          </a:bodyPr>
          <a:lstStyle/>
          <a:p>
            <a:pPr lvl="0" defTabSz="821531" hangingPunct="0">
              <a:spcBef>
                <a:spcPts val="1600"/>
              </a:spcBef>
              <a:spcAft>
                <a:spcPts val="400"/>
              </a:spcAft>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1.1 </a:t>
            </a:r>
            <a:r>
              <a:rPr lang="en-US" altLang="zh-CN" sz="1200" b="1" kern="0" dirty="0" smtClean="0">
                <a:solidFill>
                  <a:srgbClr val="FFFFFF"/>
                </a:solidFill>
                <a:latin typeface="Arial" panose="020B0604020202020204" pitchFamily="34" charset="0"/>
                <a:ea typeface="宋体" panose="02010600030101010101" pitchFamily="2" charset="-122"/>
              </a:rPr>
              <a:t>Register a HUAWEI Account</a:t>
            </a:r>
            <a:endParaRPr kumimoji="0" lang="en-US" altLang="zh-CN" sz="1100" b="0"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endParaRPr>
          </a:p>
        </p:txBody>
      </p:sp>
      <p:sp>
        <p:nvSpPr>
          <p:cNvPr id="20" name="矩形 29"/>
          <p:cNvSpPr/>
          <p:nvPr/>
        </p:nvSpPr>
        <p:spPr>
          <a:xfrm>
            <a:off x="790072" y="3381157"/>
            <a:ext cx="2016001" cy="461665"/>
          </a:xfrm>
          <a:prstGeom prst="rect">
            <a:avLst/>
          </a:prstGeom>
        </p:spPr>
        <p:txBody>
          <a:bodyPr wrap="square">
            <a:spAutoFit/>
          </a:bodyPr>
          <a:lstStyle/>
          <a:p>
            <a:pPr lvl="0" defTabSz="821531" hangingPunct="0">
              <a:spcBef>
                <a:spcPts val="1600"/>
              </a:spcBef>
              <a:spcAft>
                <a:spcPts val="400"/>
              </a:spcAft>
            </a:pPr>
            <a:r>
              <a:rPr kumimoji="0" lang="en-US" altLang="zh-CN" sz="1200" b="1"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rPr>
              <a:t>1.2 </a:t>
            </a:r>
            <a:r>
              <a:rPr lang="en-US" altLang="zh-CN" sz="1200" b="1" kern="0" dirty="0" smtClean="0">
                <a:solidFill>
                  <a:srgbClr val="FFFFFF"/>
                </a:solidFill>
                <a:latin typeface="Arial" panose="020B0604020202020204" pitchFamily="34" charset="0"/>
                <a:ea typeface="宋体" panose="02010600030101010101" pitchFamily="2" charset="-122"/>
              </a:rPr>
              <a:t>Apply for a service in AGC</a:t>
            </a:r>
            <a:endParaRPr kumimoji="0" lang="en-US" altLang="zh-CN" sz="1100" b="0" i="0" u="none" strike="noStrike" kern="0" cap="none" spc="0" normalizeH="0" baseline="0" noProof="0" dirty="0" smtClean="0">
              <a:ln>
                <a:noFill/>
              </a:ln>
              <a:solidFill>
                <a:srgbClr val="FFFFFF"/>
              </a:solidFill>
              <a:effectLst/>
              <a:uLnTx/>
              <a:uFillTx/>
              <a:latin typeface="Arial" panose="020B0604020202020204" pitchFamily="34" charset="0"/>
              <a:ea typeface="宋体" panose="02010600030101010101" pitchFamily="2" charset="-122"/>
              <a:sym typeface="Helvetica Neue"/>
            </a:endParaRPr>
          </a:p>
        </p:txBody>
      </p:sp>
      <p:sp>
        <p:nvSpPr>
          <p:cNvPr id="21" name="矩形 32"/>
          <p:cNvSpPr/>
          <p:nvPr/>
        </p:nvSpPr>
        <p:spPr>
          <a:xfrm>
            <a:off x="3727291" y="4242666"/>
            <a:ext cx="2324574" cy="687368"/>
          </a:xfrm>
          <a:prstGeom prst="rect">
            <a:avLst/>
          </a:prstGeom>
        </p:spPr>
        <p:txBody>
          <a:bodyPr wrap="square">
            <a:spAutoFit/>
          </a:bodyPr>
          <a:lstStyle/>
          <a:p>
            <a:pPr marL="171450" indent="-171450" defTabSz="821531" hangingPunct="0">
              <a:spcBef>
                <a:spcPts val="1600"/>
              </a:spcBef>
              <a:spcAft>
                <a:spcPts val="400"/>
              </a:spcAft>
              <a:buFont typeface="Wingdings" panose="05000000000000000000" pitchFamily="2" charset="2"/>
              <a:buChar char="u"/>
            </a:pPr>
            <a:r>
              <a:rPr lang="en-US" altLang="zh-CN" sz="1100" i="1" kern="0" dirty="0" smtClean="0">
                <a:solidFill>
                  <a:srgbClr val="F8BA00">
                    <a:lumMod val="40000"/>
                    <a:lumOff val="60000"/>
                  </a:srgbClr>
                </a:solidFill>
                <a:latin typeface="Arial" panose="020B0604020202020204" pitchFamily="34" charset="0"/>
                <a:ea typeface="宋体" panose="02010600030101010101" pitchFamily="2" charset="-122"/>
                <a:sym typeface="Helvetica Neue"/>
              </a:rPr>
              <a:t>AGC plugin </a:t>
            </a:r>
          </a:p>
          <a:p>
            <a:pPr marL="171450" indent="-171450" defTabSz="821531" hangingPunct="0">
              <a:spcBef>
                <a:spcPts val="1600"/>
              </a:spcBef>
              <a:spcAft>
                <a:spcPts val="400"/>
              </a:spcAft>
              <a:buFont typeface="Wingdings" panose="05000000000000000000" pitchFamily="2" charset="2"/>
              <a:buChar char="u"/>
            </a:pPr>
            <a:r>
              <a:rPr lang="en-US" altLang="zh-CN" sz="1100" i="1" kern="0" dirty="0" smtClean="0">
                <a:solidFill>
                  <a:srgbClr val="F8BA00">
                    <a:lumMod val="40000"/>
                    <a:lumOff val="60000"/>
                  </a:srgbClr>
                </a:solidFill>
                <a:latin typeface="Arial" panose="020B0604020202020204" pitchFamily="34" charset="0"/>
                <a:ea typeface="宋体" panose="02010600030101010101" pitchFamily="2" charset="-122"/>
                <a:sym typeface="Helvetica Neue"/>
              </a:rPr>
              <a:t>HMS SDK</a:t>
            </a:r>
            <a:endParaRPr lang="en-US" altLang="zh-CN" sz="1100" i="1" kern="0" dirty="0">
              <a:solidFill>
                <a:srgbClr val="F8BA00">
                  <a:lumMod val="40000"/>
                  <a:lumOff val="60000"/>
                </a:srgbClr>
              </a:solidFill>
              <a:latin typeface="Arial" panose="020B0604020202020204" pitchFamily="34" charset="0"/>
              <a:ea typeface="宋体" panose="02010600030101010101" pitchFamily="2" charset="-122"/>
              <a:sym typeface="Helvetica Neue"/>
            </a:endParaRPr>
          </a:p>
        </p:txBody>
      </p:sp>
      <p:sp>
        <p:nvSpPr>
          <p:cNvPr id="22" name="矩形 22"/>
          <p:cNvSpPr/>
          <p:nvPr/>
        </p:nvSpPr>
        <p:spPr>
          <a:xfrm>
            <a:off x="790073" y="5471053"/>
            <a:ext cx="9150339" cy="779701"/>
          </a:xfrm>
          <a:prstGeom prst="rect">
            <a:avLst/>
          </a:prstGeom>
        </p:spPr>
        <p:txBody>
          <a:bodyPr wrap="square">
            <a:spAutoFit/>
          </a:bodyPr>
          <a:lstStyle/>
          <a:p>
            <a:pPr marL="171450" marR="0" lvl="0" indent="-171450" defTabSz="821531" eaLnBrk="1" fontAlgn="auto" latinLnBrk="0" hangingPunct="0">
              <a:lnSpc>
                <a:spcPct val="100000"/>
              </a:lnSpc>
              <a:spcBef>
                <a:spcPts val="1600"/>
              </a:spcBef>
              <a:spcAft>
                <a:spcPts val="400"/>
              </a:spcAft>
              <a:buClrTx/>
              <a:buSzTx/>
              <a:buFont typeface="Wingdings" panose="05000000000000000000" pitchFamily="2" charset="2"/>
              <a:buChar char="l"/>
              <a:tabLst/>
              <a:defRPr/>
            </a:pPr>
            <a:r>
              <a:rPr kumimoji="0" lang="en-US" altLang="zh-CN" sz="1400"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sym typeface="Helvetica Neue"/>
              </a:rPr>
              <a:t>Require Android mobile</a:t>
            </a:r>
            <a:r>
              <a:rPr kumimoji="0" lang="en-US" altLang="zh-CN" sz="1400" i="0" u="none" strike="noStrike" kern="0" cap="none" spc="0" normalizeH="0" noProof="0" dirty="0" smtClean="0">
                <a:ln>
                  <a:noFill/>
                </a:ln>
                <a:solidFill>
                  <a:schemeClr val="bg1"/>
                </a:solidFill>
                <a:effectLst/>
                <a:uLnTx/>
                <a:uFillTx/>
                <a:latin typeface="Arial" panose="020B0604020202020204" pitchFamily="34" charset="0"/>
                <a:ea typeface="宋体" panose="02010600030101010101" pitchFamily="2" charset="-122"/>
                <a:sym typeface="Helvetica Neue"/>
              </a:rPr>
              <a:t> device’s </a:t>
            </a:r>
            <a:r>
              <a:rPr kumimoji="0" lang="en-US" altLang="zh-CN" sz="1400"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sym typeface="Helvetica Neue"/>
              </a:rPr>
              <a:t>EMUI version</a:t>
            </a:r>
            <a:r>
              <a:rPr kumimoji="0" lang="en-US" altLang="zh-CN" sz="1400" i="0" u="none" strike="noStrike" kern="0" cap="none" spc="0" normalizeH="0" noProof="0" dirty="0" smtClean="0">
                <a:ln>
                  <a:noFill/>
                </a:ln>
                <a:solidFill>
                  <a:schemeClr val="bg1"/>
                </a:solidFill>
                <a:effectLst/>
                <a:uLnTx/>
                <a:uFillTx/>
                <a:latin typeface="Arial" panose="020B0604020202020204" pitchFamily="34" charset="0"/>
                <a:ea typeface="宋体" panose="02010600030101010101" pitchFamily="2" charset="-122"/>
                <a:sym typeface="Helvetica Neue"/>
              </a:rPr>
              <a:t> not earlier than 3.0 and Android version not earlier than 4.2.</a:t>
            </a:r>
          </a:p>
          <a:p>
            <a:pPr marL="171450" lvl="0" indent="-171450" defTabSz="821531" hangingPunct="0">
              <a:spcBef>
                <a:spcPts val="1600"/>
              </a:spcBef>
              <a:spcAft>
                <a:spcPts val="400"/>
              </a:spcAft>
              <a:buFont typeface="Wingdings" panose="05000000000000000000" pitchFamily="2" charset="2"/>
              <a:buChar char="l"/>
              <a:defRPr/>
            </a:pPr>
            <a:r>
              <a:rPr lang="en-US" altLang="zh-CN" sz="1400" kern="0" noProof="0" dirty="0" smtClean="0">
                <a:solidFill>
                  <a:schemeClr val="bg1"/>
                </a:solidFill>
                <a:latin typeface="Arial" panose="020B0604020202020204" pitchFamily="34" charset="0"/>
                <a:ea typeface="宋体" panose="02010600030101010101" pitchFamily="2" charset="-122"/>
                <a:sym typeface="Helvetica Neue"/>
              </a:rPr>
              <a:t>Developer Portal: </a:t>
            </a:r>
            <a:r>
              <a:rPr lang="en-US" sz="1400" dirty="0">
                <a:hlinkClick r:id="rId2"/>
              </a:rPr>
              <a:t>https://developer.huawei.com/consumer/en/</a:t>
            </a:r>
            <a:endParaRPr kumimoji="0" lang="en-US" altLang="zh-CN" sz="1400" i="0" u="none" strike="noStrike" kern="0" cap="none" spc="0" normalizeH="0" baseline="0" noProof="0" dirty="0" smtClean="0">
              <a:ln>
                <a:noFill/>
              </a:ln>
              <a:solidFill>
                <a:schemeClr val="bg1"/>
              </a:solidFill>
              <a:effectLst/>
              <a:uLnTx/>
              <a:uFillTx/>
              <a:latin typeface="Arial" panose="020B0604020202020204" pitchFamily="34" charset="0"/>
              <a:ea typeface="宋体" panose="02010600030101010101" pitchFamily="2" charset="-122"/>
              <a:sym typeface="Helvetica Neue"/>
            </a:endParaRPr>
          </a:p>
        </p:txBody>
      </p:sp>
    </p:spTree>
    <p:extLst>
      <p:ext uri="{BB962C8B-B14F-4D97-AF65-F5344CB8AC3E}">
        <p14:creationId xmlns:p14="http://schemas.microsoft.com/office/powerpoint/2010/main" val="40217180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6763" cy="6858000"/>
          </a:xfrm>
          <a:prstGeom prst="rect">
            <a:avLst/>
          </a:prstGeom>
        </p:spPr>
      </p:pic>
    </p:spTree>
    <p:extLst>
      <p:ext uri="{BB962C8B-B14F-4D97-AF65-F5344CB8AC3E}">
        <p14:creationId xmlns:p14="http://schemas.microsoft.com/office/powerpoint/2010/main" val="1968347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1"/>
          <p:cNvSpPr txBox="1">
            <a:spLocks/>
          </p:cNvSpPr>
          <p:nvPr/>
        </p:nvSpPr>
        <p:spPr>
          <a:xfrm>
            <a:off x="465225" y="308836"/>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3200" b="1" dirty="0" smtClean="0">
                <a:solidFill>
                  <a:schemeClr val="tx2"/>
                </a:solidFill>
                <a:latin typeface="Arial" panose="020B0604020202020204" pitchFamily="34" charset="0"/>
                <a:ea typeface="黑体" panose="02010609060101010101" pitchFamily="49" charset="-122"/>
              </a:rPr>
              <a:t>1. </a:t>
            </a:r>
            <a:r>
              <a:rPr lang="en-US" sz="3200" b="1" dirty="0" err="1" smtClean="0">
                <a:solidFill>
                  <a:schemeClr val="tx2"/>
                </a:solidFill>
              </a:rPr>
              <a:t>Initialising</a:t>
            </a:r>
            <a:r>
              <a:rPr lang="en-US" sz="3200" b="1" dirty="0" smtClean="0">
                <a:solidFill>
                  <a:schemeClr val="tx2"/>
                </a:solidFill>
              </a:rPr>
              <a:t> </a:t>
            </a:r>
            <a:r>
              <a:rPr lang="en-US" sz="3200" b="1" dirty="0">
                <a:solidFill>
                  <a:schemeClr val="tx2"/>
                </a:solidFill>
              </a:rPr>
              <a:t>the HUAWEI Ads SDK</a:t>
            </a:r>
          </a:p>
          <a:p>
            <a:pPr marL="0" indent="0">
              <a:buNone/>
            </a:pPr>
            <a:endParaRPr lang="en-US" sz="3200" b="1" dirty="0">
              <a:solidFill>
                <a:schemeClr val="tx2"/>
              </a:solidFill>
              <a:latin typeface="Arial" panose="020B0604020202020204" pitchFamily="34" charset="0"/>
              <a:ea typeface="黑体" panose="02010609060101010101" pitchFamily="49" charset="-122"/>
            </a:endParaRPr>
          </a:p>
        </p:txBody>
      </p:sp>
      <p:sp>
        <p:nvSpPr>
          <p:cNvPr id="5" name="Rectangle 3"/>
          <p:cNvSpPr>
            <a:spLocks noChangeArrowheads="1"/>
          </p:cNvSpPr>
          <p:nvPr/>
        </p:nvSpPr>
        <p:spPr bwMode="auto">
          <a:xfrm rot="10800000" flipV="1">
            <a:off x="465225" y="1137053"/>
            <a:ext cx="8893589" cy="738664"/>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2"/>
                </a:solidFill>
                <a:effectLst/>
                <a:cs typeface="Arial" panose="020B0604020202020204" pitchFamily="34" charset="0"/>
              </a:rPr>
              <a:t>To obtain ads using the HUAWEI Ads SDK, you must first </a:t>
            </a:r>
            <a:r>
              <a:rPr kumimoji="0" lang="en-US" altLang="en-US" sz="1400" b="0" i="0" u="none" strike="noStrike" cap="none" normalizeH="0" baseline="0" dirty="0" err="1" smtClean="0">
                <a:ln>
                  <a:noFill/>
                </a:ln>
                <a:solidFill>
                  <a:schemeClr val="tx2"/>
                </a:solidFill>
                <a:effectLst/>
                <a:cs typeface="Arial" panose="020B0604020202020204" pitchFamily="34" charset="0"/>
              </a:rPr>
              <a:t>initialise</a:t>
            </a:r>
            <a:r>
              <a:rPr kumimoji="0" lang="en-US" altLang="en-US" sz="1400" b="0" i="0" u="none" strike="noStrike" cap="none" normalizeH="0" baseline="0" dirty="0" smtClean="0">
                <a:ln>
                  <a:noFill/>
                </a:ln>
                <a:solidFill>
                  <a:schemeClr val="tx2"/>
                </a:solidFill>
                <a:effectLst/>
                <a:cs typeface="Arial" panose="020B0604020202020204" pitchFamily="34" charset="0"/>
              </a:rPr>
              <a:t> </a:t>
            </a:r>
            <a:r>
              <a:rPr kumimoji="0" lang="en-US" altLang="en-US" sz="1400" b="0" i="0" u="none" strike="noStrike" cap="none" normalizeH="0" baseline="0" dirty="0" smtClean="0">
                <a:ln>
                  <a:noFill/>
                </a:ln>
                <a:solidFill>
                  <a:schemeClr val="tx2"/>
                </a:solidFill>
                <a:effectLst/>
                <a:cs typeface="Arial" panose="020B0604020202020204" pitchFamily="34" charset="0"/>
              </a:rPr>
              <a:t>the SDK in your app. </a:t>
            </a:r>
            <a:r>
              <a:rPr kumimoji="0" lang="en-US" altLang="en-US" sz="1400" b="0" i="0" u="none" strike="noStrike" cap="none" normalizeH="0" baseline="0" dirty="0" smtClean="0">
                <a:ln>
                  <a:noFill/>
                </a:ln>
                <a:solidFill>
                  <a:schemeClr val="tx2"/>
                </a:solidFill>
                <a:effectLst/>
              </a:rPr>
              <a:t/>
            </a:r>
            <a:br>
              <a:rPr kumimoji="0" lang="en-US" altLang="en-US" sz="1400" b="0" i="0" u="none" strike="noStrike" cap="none" normalizeH="0" baseline="0" dirty="0" smtClean="0">
                <a:ln>
                  <a:noFill/>
                </a:ln>
                <a:solidFill>
                  <a:schemeClr val="tx2"/>
                </a:solidFill>
                <a:effectLst/>
              </a:rPr>
            </a:br>
            <a:r>
              <a:rPr kumimoji="0" lang="en-US" altLang="en-US" sz="1400" b="0" i="0" u="none" strike="noStrike" cap="none" normalizeH="0" baseline="0" dirty="0" smtClean="0">
                <a:ln>
                  <a:noFill/>
                </a:ln>
                <a:solidFill>
                  <a:schemeClr val="tx2"/>
                </a:solidFill>
                <a:effectLst/>
                <a:cs typeface="Arial" panose="020B0604020202020204" pitchFamily="34" charset="0"/>
              </a:rPr>
              <a:t>Call </a:t>
            </a:r>
            <a:r>
              <a:rPr kumimoji="0" lang="en-US" altLang="en-US" sz="1400" b="0" i="0" u="none" strike="noStrike" cap="none" normalizeH="0" baseline="0" dirty="0" err="1" smtClean="0">
                <a:ln>
                  <a:noFill/>
                </a:ln>
                <a:solidFill>
                  <a:schemeClr val="tx2"/>
                </a:solidFill>
                <a:effectLst/>
                <a:cs typeface="Arial" panose="020B0604020202020204" pitchFamily="34" charset="0"/>
              </a:rPr>
              <a:t>HwAds.init</a:t>
            </a:r>
            <a:r>
              <a:rPr kumimoji="0" lang="en-US" altLang="en-US" sz="1400" b="0" i="0" u="none" strike="noStrike" cap="none" normalizeH="0" baseline="0" dirty="0" smtClean="0">
                <a:ln>
                  <a:noFill/>
                </a:ln>
                <a:solidFill>
                  <a:schemeClr val="tx2"/>
                </a:solidFill>
                <a:effectLst/>
                <a:cs typeface="Arial" panose="020B0604020202020204" pitchFamily="34" charset="0"/>
              </a:rPr>
              <a:t>() in the </a:t>
            </a:r>
            <a:r>
              <a:rPr kumimoji="0" lang="en-US" altLang="en-US" sz="1400" b="0" i="0" u="none" strike="noStrike" cap="none" normalizeH="0" baseline="0" dirty="0" err="1" smtClean="0">
                <a:ln>
                  <a:noFill/>
                </a:ln>
                <a:solidFill>
                  <a:schemeClr val="tx2"/>
                </a:solidFill>
                <a:effectLst/>
                <a:cs typeface="Arial" panose="020B0604020202020204" pitchFamily="34" charset="0"/>
              </a:rPr>
              <a:t>onCreate</a:t>
            </a:r>
            <a:r>
              <a:rPr kumimoji="0" lang="en-US" altLang="en-US" sz="1400" b="0" i="0" u="none" strike="noStrike" cap="none" normalizeH="0" baseline="0" dirty="0" smtClean="0">
                <a:ln>
                  <a:noFill/>
                </a:ln>
                <a:solidFill>
                  <a:schemeClr val="tx2"/>
                </a:solidFill>
                <a:effectLst/>
                <a:cs typeface="Arial" panose="020B0604020202020204" pitchFamily="34" charset="0"/>
              </a:rPr>
              <a:t>() method of the </a:t>
            </a:r>
            <a:r>
              <a:rPr kumimoji="0" lang="en-US" altLang="en-US" sz="1400" b="0" i="0" u="none" strike="noStrike" cap="none" normalizeH="0" baseline="0" dirty="0" err="1" smtClean="0">
                <a:ln>
                  <a:noFill/>
                </a:ln>
                <a:solidFill>
                  <a:schemeClr val="tx2"/>
                </a:solidFill>
                <a:effectLst/>
                <a:cs typeface="Arial" panose="020B0604020202020204" pitchFamily="34" charset="0"/>
              </a:rPr>
              <a:t>MainActivity</a:t>
            </a:r>
            <a:r>
              <a:rPr kumimoji="0" lang="en-US" altLang="en-US" sz="1400" b="0" i="0" u="none" strike="noStrike" cap="none" normalizeH="0" baseline="0" dirty="0" smtClean="0">
                <a:ln>
                  <a:noFill/>
                </a:ln>
                <a:solidFill>
                  <a:schemeClr val="tx2"/>
                </a:solidFill>
                <a:effectLst/>
                <a:cs typeface="Arial" panose="020B0604020202020204" pitchFamily="34" charset="0"/>
              </a:rPr>
              <a:t> class to initialize the HUAWEI Ads SDK.</a:t>
            </a:r>
            <a:r>
              <a:rPr kumimoji="0" lang="en-US" altLang="en-US" sz="1400" b="0" i="0" u="none" strike="noStrike" cap="none" normalizeH="0" baseline="0" dirty="0" smtClean="0">
                <a:ln>
                  <a:noFill/>
                </a:ln>
                <a:solidFill>
                  <a:schemeClr val="tx2"/>
                </a:solidFill>
                <a:effectLst/>
              </a:rPr>
              <a:t/>
            </a:r>
            <a:br>
              <a:rPr kumimoji="0" lang="en-US" altLang="en-US" sz="1400" b="0" i="0" u="none" strike="noStrike" cap="none" normalizeH="0" baseline="0" dirty="0" smtClean="0">
                <a:ln>
                  <a:noFill/>
                </a:ln>
                <a:solidFill>
                  <a:schemeClr val="tx2"/>
                </a:solidFill>
                <a:effectLst/>
              </a:rPr>
            </a:br>
            <a:r>
              <a:rPr kumimoji="0" lang="en-US" altLang="en-US" sz="1400" b="0" i="0" u="none" strike="noStrike" cap="none" normalizeH="0" baseline="0" dirty="0" smtClean="0">
                <a:ln>
                  <a:noFill/>
                </a:ln>
                <a:solidFill>
                  <a:schemeClr val="tx2"/>
                </a:solidFill>
                <a:effectLst/>
                <a:cs typeface="Arial" panose="020B0604020202020204" pitchFamily="34" charset="0"/>
              </a:rPr>
              <a:t>MainActivity.java</a:t>
            </a:r>
            <a:r>
              <a:rPr kumimoji="0" lang="en-US" altLang="en-US" sz="1400" b="0" i="0" u="none" strike="noStrike" cap="none" normalizeH="0" baseline="0" dirty="0" smtClean="0">
                <a:ln>
                  <a:noFill/>
                </a:ln>
                <a:solidFill>
                  <a:schemeClr val="tx2"/>
                </a:solidFill>
                <a:effectLst/>
              </a:rPr>
              <a:t> </a:t>
            </a:r>
          </a:p>
        </p:txBody>
      </p:sp>
      <p:pic>
        <p:nvPicPr>
          <p:cNvPr id="8" name="Picture 7"/>
          <p:cNvPicPr>
            <a:picLocks noChangeAspect="1"/>
          </p:cNvPicPr>
          <p:nvPr/>
        </p:nvPicPr>
        <p:blipFill>
          <a:blip r:embed="rId2"/>
          <a:stretch>
            <a:fillRect/>
          </a:stretch>
        </p:blipFill>
        <p:spPr>
          <a:xfrm>
            <a:off x="1686210" y="2295466"/>
            <a:ext cx="8298669" cy="3842575"/>
          </a:xfrm>
          <a:prstGeom prst="rect">
            <a:avLst/>
          </a:prstGeom>
        </p:spPr>
      </p:pic>
    </p:spTree>
    <p:extLst>
      <p:ext uri="{BB962C8B-B14F-4D97-AF65-F5344CB8AC3E}">
        <p14:creationId xmlns:p14="http://schemas.microsoft.com/office/powerpoint/2010/main" val="2152877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副标题 1"/>
          <p:cNvSpPr txBox="1">
            <a:spLocks/>
          </p:cNvSpPr>
          <p:nvPr/>
        </p:nvSpPr>
        <p:spPr>
          <a:xfrm>
            <a:off x="465225" y="308836"/>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3200" b="1">
                <a:solidFill>
                  <a:schemeClr val="tx2"/>
                </a:solidFill>
                <a:latin typeface="Arial" panose="020B0604020202020204" pitchFamily="34" charset="0"/>
                <a:ea typeface="黑体" panose="02010609060101010101" pitchFamily="49" charset="-122"/>
              </a:rPr>
              <a:t>2</a:t>
            </a:r>
            <a:r>
              <a:rPr lang="en-US" altLang="zh-CN" sz="3200" b="1" smtClean="0">
                <a:solidFill>
                  <a:schemeClr val="tx2"/>
                </a:solidFill>
                <a:latin typeface="Arial" panose="020B0604020202020204" pitchFamily="34" charset="0"/>
                <a:ea typeface="黑体" panose="02010609060101010101" pitchFamily="49" charset="-122"/>
              </a:rPr>
              <a:t>. </a:t>
            </a:r>
            <a:r>
              <a:rPr lang="en-US" sz="3200" b="1" smtClean="0">
                <a:solidFill>
                  <a:schemeClr val="tx2"/>
                </a:solidFill>
              </a:rPr>
              <a:t>Adding </a:t>
            </a:r>
            <a:r>
              <a:rPr lang="en-US" sz="3200" b="1">
                <a:solidFill>
                  <a:schemeClr val="tx2"/>
                </a:solidFill>
              </a:rPr>
              <a:t>a BannerView Class</a:t>
            </a:r>
          </a:p>
          <a:p>
            <a:pPr marL="0" indent="0">
              <a:buNone/>
            </a:pPr>
            <a:endParaRPr lang="en-US" sz="3200" b="1">
              <a:solidFill>
                <a:schemeClr val="tx2"/>
              </a:solidFill>
            </a:endParaRPr>
          </a:p>
          <a:p>
            <a:pPr marL="0" indent="0">
              <a:buNone/>
            </a:pPr>
            <a:endParaRPr lang="en-US" sz="3200" b="1" dirty="0">
              <a:solidFill>
                <a:schemeClr val="tx2"/>
              </a:solidFill>
              <a:latin typeface="Arial" panose="020B0604020202020204" pitchFamily="34" charset="0"/>
              <a:ea typeface="黑体" panose="02010609060101010101" pitchFamily="49" charset="-122"/>
            </a:endParaRPr>
          </a:p>
        </p:txBody>
      </p:sp>
      <p:sp>
        <p:nvSpPr>
          <p:cNvPr id="2" name="Rectangle 1"/>
          <p:cNvSpPr>
            <a:spLocks noChangeArrowheads="1"/>
          </p:cNvSpPr>
          <p:nvPr/>
        </p:nvSpPr>
        <p:spPr bwMode="auto">
          <a:xfrm>
            <a:off x="465224" y="825230"/>
            <a:ext cx="11432485"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2"/>
                </a:solidFill>
                <a:effectLst/>
                <a:cs typeface="Arial" panose="020B0604020202020204" pitchFamily="34" charset="0"/>
              </a:rPr>
              <a:t>Editing the XML layout file:</a:t>
            </a:r>
            <a:endParaRPr kumimoji="0" lang="en-US" altLang="en-US" sz="1400" b="0" i="0" u="none" strike="noStrike" cap="none" normalizeH="0" baseline="0" smtClean="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2"/>
                </a:solidFill>
                <a:effectLst/>
                <a:cs typeface="Arial" panose="020B0604020202020204" pitchFamily="34" charset="0"/>
              </a:rPr>
              <a:t>Add BannerView to the XML layout file, and set the hwads:adId and hwads:bannerSize attributes to the ad slot ID and ad size, respectively.</a:t>
            </a:r>
            <a:br>
              <a:rPr kumimoji="0" lang="en-US" altLang="en-US" sz="1400" b="0" i="0" u="none" strike="noStrike" cap="none" normalizeH="0" baseline="0" smtClean="0">
                <a:ln>
                  <a:noFill/>
                </a:ln>
                <a:solidFill>
                  <a:schemeClr val="tx2"/>
                </a:solidFill>
                <a:effectLst/>
                <a:cs typeface="Arial" panose="020B0604020202020204" pitchFamily="34" charset="0"/>
              </a:rPr>
            </a:br>
            <a:r>
              <a:rPr kumimoji="0" lang="en-US" altLang="en-US" sz="1400" b="0" i="0" u="none" strike="noStrike" cap="none" normalizeH="0" baseline="0" smtClean="0">
                <a:ln>
                  <a:noFill/>
                </a:ln>
                <a:solidFill>
                  <a:schemeClr val="tx2"/>
                </a:solidFill>
                <a:effectLst/>
                <a:cs typeface="Arial" panose="020B0604020202020204" pitchFamily="34" charset="0"/>
              </a:rPr>
              <a:t>The following sample code shows how to add BannerView to the activity_main.xml layout file in the res/layout/ directory.</a:t>
            </a:r>
            <a:br>
              <a:rPr kumimoji="0" lang="en-US" altLang="en-US" sz="1400" b="0" i="0" u="none" strike="noStrike" cap="none" normalizeH="0" baseline="0" smtClean="0">
                <a:ln>
                  <a:noFill/>
                </a:ln>
                <a:solidFill>
                  <a:schemeClr val="tx2"/>
                </a:solidFill>
                <a:effectLst/>
                <a:cs typeface="Arial" panose="020B0604020202020204" pitchFamily="34" charset="0"/>
              </a:rPr>
            </a:br>
            <a:r>
              <a:rPr kumimoji="0" lang="en-US" altLang="en-US" sz="1400" b="0" i="0" u="none" strike="noStrike" cap="none" normalizeH="0" baseline="0" smtClean="0">
                <a:ln>
                  <a:noFill/>
                </a:ln>
                <a:solidFill>
                  <a:schemeClr val="tx2"/>
                </a:solidFill>
                <a:effectLst/>
                <a:cs typeface="Arial" panose="020B0604020202020204" pitchFamily="34" charset="0"/>
              </a:rPr>
              <a:t>activity_main.xml</a:t>
            </a:r>
            <a:endParaRPr kumimoji="0" lang="en-US" altLang="en-US" sz="1400" b="0" i="0" u="none" strike="noStrike" cap="none" normalizeH="0" baseline="0" smtClean="0">
              <a:ln>
                <a:noFill/>
              </a:ln>
              <a:solidFill>
                <a:schemeClr val="tx2"/>
              </a:solidFill>
              <a:effectLst/>
            </a:endParaRPr>
          </a:p>
        </p:txBody>
      </p:sp>
      <p:sp>
        <p:nvSpPr>
          <p:cNvPr id="4" name="Rectangle 2"/>
          <p:cNvSpPr>
            <a:spLocks noChangeArrowheads="1"/>
          </p:cNvSpPr>
          <p:nvPr/>
        </p:nvSpPr>
        <p:spPr bwMode="auto">
          <a:xfrm>
            <a:off x="578068" y="4517257"/>
            <a:ext cx="11424746" cy="954107"/>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smtClean="0">
                <a:ln>
                  <a:noFill/>
                </a:ln>
                <a:solidFill>
                  <a:schemeClr val="tx2"/>
                </a:solidFill>
                <a:effectLst/>
                <a:cs typeface="Arial" panose="020B0604020202020204" pitchFamily="34" charset="0"/>
              </a:rPr>
              <a:t>Coding</a:t>
            </a:r>
            <a:endParaRPr kumimoji="0" lang="en-US" altLang="en-US" sz="1400" b="0" i="0" u="none" strike="noStrike" cap="none" normalizeH="0" baseline="0" smtClean="0">
              <a:ln>
                <a:noFill/>
              </a:ln>
              <a:solidFill>
                <a:schemeClr val="tx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2"/>
                </a:solidFill>
                <a:effectLst/>
                <a:cs typeface="Arial" panose="020B0604020202020204" pitchFamily="34" charset="0"/>
              </a:rPr>
              <a:t>Instead of creating an XML file, you only need to add BannerView in MainActivity.java by referring to the following code and set the ad slot ID and banner ad size (BannerAdSize) by using the setAdId and setBannerAdSize methods respectively:</a:t>
            </a:r>
            <a:br>
              <a:rPr kumimoji="0" lang="en-US" altLang="en-US" sz="1400" b="0" i="0" u="none" strike="noStrike" cap="none" normalizeH="0" baseline="0" smtClean="0">
                <a:ln>
                  <a:noFill/>
                </a:ln>
                <a:solidFill>
                  <a:schemeClr val="tx2"/>
                </a:solidFill>
                <a:effectLst/>
                <a:cs typeface="Arial" panose="020B0604020202020204" pitchFamily="34" charset="0"/>
              </a:rPr>
            </a:br>
            <a:r>
              <a:rPr kumimoji="0" lang="en-US" altLang="en-US" sz="1400" b="0" i="0" u="none" strike="noStrike" cap="none" normalizeH="0" baseline="0" smtClean="0">
                <a:ln>
                  <a:noFill/>
                </a:ln>
                <a:solidFill>
                  <a:schemeClr val="tx2"/>
                </a:solidFill>
                <a:effectLst/>
                <a:cs typeface="Arial" panose="020B0604020202020204" pitchFamily="34" charset="0"/>
              </a:rPr>
              <a:t>MainActivity.java</a:t>
            </a:r>
            <a:endParaRPr kumimoji="0" lang="en-US" altLang="en-US" sz="1400" b="0" i="0" u="none" strike="noStrike" cap="none" normalizeH="0" baseline="0" smtClean="0">
              <a:ln>
                <a:noFill/>
              </a:ln>
              <a:solidFill>
                <a:schemeClr val="tx2"/>
              </a:solidFill>
              <a:effectLst/>
            </a:endParaRPr>
          </a:p>
        </p:txBody>
      </p:sp>
      <p:pic>
        <p:nvPicPr>
          <p:cNvPr id="11" name="Picture 10"/>
          <p:cNvPicPr>
            <a:picLocks noChangeAspect="1"/>
          </p:cNvPicPr>
          <p:nvPr/>
        </p:nvPicPr>
        <p:blipFill>
          <a:blip r:embed="rId2"/>
          <a:stretch>
            <a:fillRect/>
          </a:stretch>
        </p:blipFill>
        <p:spPr>
          <a:xfrm>
            <a:off x="578068" y="1779338"/>
            <a:ext cx="8797160" cy="2671440"/>
          </a:xfrm>
          <a:prstGeom prst="rect">
            <a:avLst/>
          </a:prstGeom>
        </p:spPr>
      </p:pic>
      <p:pic>
        <p:nvPicPr>
          <p:cNvPr id="12" name="Picture 11"/>
          <p:cNvPicPr>
            <a:picLocks noChangeAspect="1"/>
          </p:cNvPicPr>
          <p:nvPr/>
        </p:nvPicPr>
        <p:blipFill>
          <a:blip r:embed="rId3"/>
          <a:stretch>
            <a:fillRect/>
          </a:stretch>
        </p:blipFill>
        <p:spPr>
          <a:xfrm>
            <a:off x="2188510" y="5256019"/>
            <a:ext cx="7722745" cy="1601981"/>
          </a:xfrm>
          <a:prstGeom prst="rect">
            <a:avLst/>
          </a:prstGeom>
        </p:spPr>
      </p:pic>
    </p:spTree>
    <p:extLst>
      <p:ext uri="{BB962C8B-B14F-4D97-AF65-F5344CB8AC3E}">
        <p14:creationId xmlns:p14="http://schemas.microsoft.com/office/powerpoint/2010/main" val="8231837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1"/>
          <p:cNvSpPr txBox="1">
            <a:spLocks/>
          </p:cNvSpPr>
          <p:nvPr/>
        </p:nvSpPr>
        <p:spPr>
          <a:xfrm>
            <a:off x="465225" y="308836"/>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3200" b="1" dirty="0">
                <a:solidFill>
                  <a:schemeClr val="tx2"/>
                </a:solidFill>
                <a:latin typeface="Arial" panose="020B0604020202020204" pitchFamily="34" charset="0"/>
                <a:ea typeface="黑体" panose="02010609060101010101" pitchFamily="49" charset="-122"/>
              </a:rPr>
              <a:t>D</a:t>
            </a:r>
            <a:r>
              <a:rPr lang="en-US" altLang="zh-CN" sz="3200" b="1" dirty="0" smtClean="0">
                <a:solidFill>
                  <a:schemeClr val="tx2"/>
                </a:solidFill>
                <a:latin typeface="Arial" panose="020B0604020202020204" pitchFamily="34" charset="0"/>
                <a:ea typeface="黑体" panose="02010609060101010101" pitchFamily="49" charset="-122"/>
              </a:rPr>
              <a:t>evelopment </a:t>
            </a:r>
            <a:r>
              <a:rPr lang="en-US" altLang="zh-CN" sz="3200" b="1" dirty="0">
                <a:solidFill>
                  <a:schemeClr val="tx2"/>
                </a:solidFill>
                <a:latin typeface="Arial" panose="020B0604020202020204" pitchFamily="34" charset="0"/>
                <a:ea typeface="黑体" panose="02010609060101010101" pitchFamily="49" charset="-122"/>
              </a:rPr>
              <a:t>D</a:t>
            </a:r>
            <a:r>
              <a:rPr lang="en-US" altLang="zh-CN" sz="3200" b="1" dirty="0" smtClean="0">
                <a:solidFill>
                  <a:schemeClr val="tx2"/>
                </a:solidFill>
                <a:latin typeface="Arial" panose="020B0604020202020204" pitchFamily="34" charset="0"/>
                <a:ea typeface="黑体" panose="02010609060101010101" pitchFamily="49" charset="-122"/>
              </a:rPr>
              <a:t>ocumentation</a:t>
            </a:r>
            <a:endParaRPr lang="en-US" sz="3200" b="1" dirty="0">
              <a:solidFill>
                <a:schemeClr val="tx2"/>
              </a:solidFill>
              <a:latin typeface="Arial" panose="020B0604020202020204" pitchFamily="34" charset="0"/>
              <a:ea typeface="黑体" panose="02010609060101010101" pitchFamily="49" charset="-122"/>
            </a:endParaRPr>
          </a:p>
        </p:txBody>
      </p:sp>
      <p:sp>
        <p:nvSpPr>
          <p:cNvPr id="6" name="Rectangle 5"/>
          <p:cNvSpPr>
            <a:spLocks noChangeArrowheads="1"/>
          </p:cNvSpPr>
          <p:nvPr/>
        </p:nvSpPr>
        <p:spPr bwMode="auto">
          <a:xfrm>
            <a:off x="465225" y="934773"/>
            <a:ext cx="10424494" cy="5232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2"/>
                </a:solidFill>
                <a:effectLst/>
                <a:cs typeface="Arial" panose="020B0604020202020204" pitchFamily="34" charset="0"/>
              </a:rPr>
              <a:t>After BannerView is added, you need to call the loadAd() method of the BannerView class in MainActivity to obtain a banner ad.</a:t>
            </a:r>
            <a:r>
              <a:rPr kumimoji="0" lang="en-US" altLang="en-US" sz="1400" b="0" i="0" u="none" strike="noStrike" cap="none" normalizeH="0" baseline="0" smtClean="0">
                <a:ln>
                  <a:noFill/>
                </a:ln>
                <a:solidFill>
                  <a:schemeClr val="tx2"/>
                </a:solidFill>
                <a:effectLst/>
              </a:rPr>
              <a:t/>
            </a:r>
            <a:br>
              <a:rPr kumimoji="0" lang="en-US" altLang="en-US" sz="1400" b="0" i="0" u="none" strike="noStrike" cap="none" normalizeH="0" baseline="0" smtClean="0">
                <a:ln>
                  <a:noFill/>
                </a:ln>
                <a:solidFill>
                  <a:schemeClr val="tx2"/>
                </a:solidFill>
                <a:effectLst/>
              </a:rPr>
            </a:br>
            <a:r>
              <a:rPr kumimoji="0" lang="en-US" altLang="en-US" sz="1400" b="0" i="0" u="none" strike="noStrike" cap="none" normalizeH="0" baseline="0" smtClean="0">
                <a:ln>
                  <a:noFill/>
                </a:ln>
                <a:solidFill>
                  <a:schemeClr val="tx2"/>
                </a:solidFill>
                <a:effectLst/>
                <a:cs typeface="Arial" panose="020B0604020202020204" pitchFamily="34" charset="0"/>
              </a:rPr>
              <a:t>MainActivity.java</a:t>
            </a:r>
            <a:r>
              <a:rPr kumimoji="0" lang="en-US" altLang="en-US" sz="1400" b="0" i="0" u="none" strike="noStrike" cap="none" normalizeH="0" baseline="0" smtClean="0">
                <a:ln>
                  <a:noFill/>
                </a:ln>
                <a:solidFill>
                  <a:schemeClr val="tx2"/>
                </a:solidFill>
                <a:effectLst/>
              </a:rPr>
              <a:t> </a:t>
            </a:r>
          </a:p>
        </p:txBody>
      </p:sp>
      <p:pic>
        <p:nvPicPr>
          <p:cNvPr id="7" name="Picture 6"/>
          <p:cNvPicPr>
            <a:picLocks noChangeAspect="1"/>
          </p:cNvPicPr>
          <p:nvPr/>
        </p:nvPicPr>
        <p:blipFill>
          <a:blip r:embed="rId2"/>
          <a:stretch>
            <a:fillRect/>
          </a:stretch>
        </p:blipFill>
        <p:spPr>
          <a:xfrm>
            <a:off x="2102069" y="1271752"/>
            <a:ext cx="6059537" cy="5586248"/>
          </a:xfrm>
          <a:prstGeom prst="rect">
            <a:avLst/>
          </a:prstGeom>
        </p:spPr>
      </p:pic>
    </p:spTree>
    <p:extLst>
      <p:ext uri="{BB962C8B-B14F-4D97-AF65-F5344CB8AC3E}">
        <p14:creationId xmlns:p14="http://schemas.microsoft.com/office/powerpoint/2010/main" val="1111343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1"/>
          <p:cNvSpPr txBox="1">
            <a:spLocks/>
          </p:cNvSpPr>
          <p:nvPr/>
        </p:nvSpPr>
        <p:spPr>
          <a:xfrm>
            <a:off x="465225" y="308836"/>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altLang="zh-CN" sz="3200" b="1" dirty="0">
                <a:solidFill>
                  <a:schemeClr val="tx2"/>
                </a:solidFill>
                <a:latin typeface="Arial" panose="020B0604020202020204" pitchFamily="34" charset="0"/>
                <a:ea typeface="黑体" panose="02010609060101010101" pitchFamily="49" charset="-122"/>
              </a:rPr>
              <a:t>D</a:t>
            </a:r>
            <a:r>
              <a:rPr lang="en-US" altLang="zh-CN" sz="3200" b="1" dirty="0" smtClean="0">
                <a:solidFill>
                  <a:schemeClr val="tx2"/>
                </a:solidFill>
                <a:latin typeface="Arial" panose="020B0604020202020204" pitchFamily="34" charset="0"/>
                <a:ea typeface="黑体" panose="02010609060101010101" pitchFamily="49" charset="-122"/>
              </a:rPr>
              <a:t>evelopment </a:t>
            </a:r>
            <a:r>
              <a:rPr lang="en-US" altLang="zh-CN" sz="3200" b="1" dirty="0">
                <a:solidFill>
                  <a:schemeClr val="tx2"/>
                </a:solidFill>
                <a:latin typeface="Arial" panose="020B0604020202020204" pitchFamily="34" charset="0"/>
                <a:ea typeface="黑体" panose="02010609060101010101" pitchFamily="49" charset="-122"/>
              </a:rPr>
              <a:t>D</a:t>
            </a:r>
            <a:r>
              <a:rPr lang="en-US" altLang="zh-CN" sz="3200" b="1" dirty="0" smtClean="0">
                <a:solidFill>
                  <a:schemeClr val="tx2"/>
                </a:solidFill>
                <a:latin typeface="Arial" panose="020B0604020202020204" pitchFamily="34" charset="0"/>
                <a:ea typeface="黑体" panose="02010609060101010101" pitchFamily="49" charset="-122"/>
              </a:rPr>
              <a:t>ocumentation</a:t>
            </a:r>
            <a:endParaRPr lang="en-US" sz="3200" b="1" dirty="0">
              <a:solidFill>
                <a:schemeClr val="tx2"/>
              </a:solidFill>
              <a:latin typeface="Arial" panose="020B0604020202020204" pitchFamily="34" charset="0"/>
              <a:ea typeface="黑体" panose="02010609060101010101" pitchFamily="49" charset="-122"/>
            </a:endParaRPr>
          </a:p>
        </p:txBody>
      </p:sp>
      <p:sp>
        <p:nvSpPr>
          <p:cNvPr id="6" name="矩形 5"/>
          <p:cNvSpPr/>
          <p:nvPr/>
        </p:nvSpPr>
        <p:spPr>
          <a:xfrm>
            <a:off x="3418318" y="2427006"/>
            <a:ext cx="1786071" cy="922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ndParaRPr>
          </a:p>
        </p:txBody>
      </p:sp>
      <p:sp>
        <p:nvSpPr>
          <p:cNvPr id="7" name="文本框 6"/>
          <p:cNvSpPr txBox="1"/>
          <p:nvPr/>
        </p:nvSpPr>
        <p:spPr>
          <a:xfrm>
            <a:off x="573774" y="1721833"/>
            <a:ext cx="10982499" cy="3877985"/>
          </a:xfrm>
          <a:prstGeom prst="rect">
            <a:avLst/>
          </a:prstGeom>
          <a:noFill/>
          <a:ln>
            <a:noFill/>
          </a:ln>
        </p:spPr>
        <p:txBody>
          <a:bodyPr wrap="square" lIns="0" tIns="0" rIns="0" bIns="0" rtlCol="0">
            <a:spAutoFit/>
          </a:bodyPr>
          <a:lstStyle/>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1.Ads kit development guide:</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hlinkClick r:id="rId2"/>
              </a:rPr>
              <a:t>https://</a:t>
            </a:r>
            <a:r>
              <a:rPr kumimoji="1" lang="en-US" sz="1400" dirty="0" smtClean="0">
                <a:solidFill>
                  <a:schemeClr val="tx2"/>
                </a:solidFill>
                <a:latin typeface="Arial" panose="020B0604020202020204" pitchFamily="34" charset="0"/>
                <a:ea typeface="Microsoft YaHei" panose="020B0503020204020204" pitchFamily="34" charset="-122"/>
                <a:hlinkClick r:id="rId2"/>
              </a:rPr>
              <a:t>developer.huawei.com/consumer/en/doc/development/HMSCore-Guides-V5/publisher-service-introduction-0000001050064960-V5</a:t>
            </a:r>
            <a:endParaRPr kumimoji="1" lang="en-US" sz="1400" dirty="0" smtClean="0">
              <a:solidFill>
                <a:schemeClr val="tx2"/>
              </a:solidFill>
              <a:latin typeface="Arial" panose="020B0604020202020204" pitchFamily="34" charset="0"/>
              <a:ea typeface="Microsoft YaHei" panose="020B0503020204020204" pitchFamily="34" charset="-122"/>
            </a:endParaRPr>
          </a:p>
          <a:p>
            <a:pPr>
              <a:lnSpc>
                <a:spcPct val="150000"/>
              </a:lnSpc>
            </a:pPr>
            <a:endParaRPr kumimoji="1" lang="en-US" sz="1400" dirty="0">
              <a:solidFill>
                <a:schemeClr val="tx2"/>
              </a:solidFill>
              <a:latin typeface="Arial" panose="020B0604020202020204" pitchFamily="34" charset="0"/>
              <a:ea typeface="Microsoft YaHei" panose="020B0503020204020204" pitchFamily="34" charset="-122"/>
            </a:endParaRP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2.Ads kit </a:t>
            </a:r>
            <a:r>
              <a:rPr kumimoji="1" lang="en-US" sz="1400" dirty="0" err="1">
                <a:solidFill>
                  <a:schemeClr val="tx2"/>
                </a:solidFill>
                <a:latin typeface="Arial" panose="020B0604020202020204" pitchFamily="34" charset="0"/>
                <a:ea typeface="Microsoft YaHei" panose="020B0503020204020204" pitchFamily="34" charset="-122"/>
              </a:rPr>
              <a:t>codelab</a:t>
            </a:r>
            <a:r>
              <a:rPr kumimoji="1" lang="en-US" sz="1400" dirty="0">
                <a:solidFill>
                  <a:schemeClr val="tx2"/>
                </a:solidFill>
                <a:latin typeface="Arial" panose="020B0604020202020204" pitchFamily="34" charset="0"/>
                <a:ea typeface="Microsoft YaHei" panose="020B0503020204020204" pitchFamily="34" charset="-122"/>
              </a:rPr>
              <a:t>:</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2.1 Ads OAID (OAID): https://developer.huawei.com/consumer/en/codelab/HMSAdsOAID/index.html#0</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2.2 Ads Kit (Install Referrer): https://developer.huawei.com/consumer/en/codelab//HMSAdsTransformOAID/index.html#4</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2.3 Ads Kit (Install Referrer - </a:t>
            </a:r>
            <a:r>
              <a:rPr kumimoji="1" lang="en-US" sz="1400" dirty="0" err="1">
                <a:solidFill>
                  <a:schemeClr val="tx2"/>
                </a:solidFill>
                <a:latin typeface="Arial" panose="020B0604020202020204" pitchFamily="34" charset="0"/>
                <a:ea typeface="Microsoft YaHei" panose="020B0503020204020204" pitchFamily="34" charset="-122"/>
              </a:rPr>
              <a:t>Kotlin</a:t>
            </a:r>
            <a:r>
              <a:rPr kumimoji="1" lang="en-US" sz="1400" dirty="0">
                <a:solidFill>
                  <a:schemeClr val="tx2"/>
                </a:solidFill>
                <a:latin typeface="Arial" panose="020B0604020202020204" pitchFamily="34" charset="0"/>
                <a:ea typeface="Microsoft YaHei" panose="020B0503020204020204" pitchFamily="34" charset="-122"/>
              </a:rPr>
              <a:t>): </a:t>
            </a:r>
            <a:r>
              <a:rPr kumimoji="1" lang="en-US" sz="1400">
                <a:solidFill>
                  <a:schemeClr val="tx2"/>
                </a:solidFill>
                <a:latin typeface="Arial" panose="020B0604020202020204" pitchFamily="34" charset="0"/>
                <a:ea typeface="Microsoft YaHei" panose="020B0503020204020204" pitchFamily="34" charset="-122"/>
              </a:rPr>
              <a:t>https</a:t>
            </a:r>
            <a:r>
              <a:rPr kumimoji="1" lang="en-US" sz="1400" smtClean="0">
                <a:solidFill>
                  <a:schemeClr val="tx2"/>
                </a:solidFill>
                <a:latin typeface="Arial" panose="020B0604020202020204" pitchFamily="34" charset="0"/>
                <a:ea typeface="Microsoft YaHei" panose="020B0503020204020204" pitchFamily="34" charset="-122"/>
              </a:rPr>
              <a:t>://eveloper.huawei.com/consumer/en/codelab</a:t>
            </a:r>
            <a:r>
              <a:rPr kumimoji="1" lang="en-US" sz="1400" dirty="0">
                <a:solidFill>
                  <a:schemeClr val="tx2"/>
                </a:solidFill>
                <a:latin typeface="Arial" panose="020B0604020202020204" pitchFamily="34" charset="0"/>
                <a:ea typeface="Microsoft YaHei" panose="020B0503020204020204" pitchFamily="34" charset="-122"/>
              </a:rPr>
              <a:t>//HMSAdsTransformOAID-Kotlin/index.html#0</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2.4 Ads Kit (Native Ads): https://developer.huawei.com/consumer/en/codelab/HUAWEIAdsSDK-NativeAds/index.html#2</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2.5 Ads Kit (Banner Ads): https://developer.huawei.com/consumer/en/codelab/HUAWEIAdsSDK-BannerAds/index.html#0</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2.6 Ads Kit (Rewarded Ads): https://developer.huawei.com/consumer/en/codelab/HUAWEIAdsSDK-RewardedAds/index.html#0</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2.7 Ads Kit (Interstitial Ads): https://developer.huawei.com/consumer/en/codelab/HUAWEIAdsSDK-InterstitialAds/index.html#0</a:t>
            </a:r>
          </a:p>
          <a:p>
            <a:pPr>
              <a:lnSpc>
                <a:spcPct val="150000"/>
              </a:lnSpc>
            </a:pPr>
            <a:r>
              <a:rPr kumimoji="1" lang="en-US" sz="1400" dirty="0">
                <a:solidFill>
                  <a:schemeClr val="tx2"/>
                </a:solidFill>
                <a:latin typeface="Arial" panose="020B0604020202020204" pitchFamily="34" charset="0"/>
                <a:ea typeface="Microsoft YaHei" panose="020B0503020204020204" pitchFamily="34" charset="-122"/>
              </a:rPr>
              <a:t>2.8 Ads Kit (Splash Ads): https://developer.huawei.com/consumer/en/codelab/HUAWEIAdsSDK-SplashAds/index.html#0</a:t>
            </a:r>
            <a:endParaRPr kumimoji="1" lang="en-US" sz="1400" u="sng" dirty="0">
              <a:solidFill>
                <a:schemeClr val="tx2"/>
              </a:solidFill>
              <a:latin typeface="Arial" panose="020B0604020202020204" pitchFamily="34" charset="0"/>
              <a:ea typeface="Microsoft YaHei" panose="020B0503020204020204" pitchFamily="34" charset="-122"/>
              <a:hlinkClick r:id="rId3"/>
            </a:endParaRPr>
          </a:p>
        </p:txBody>
      </p:sp>
    </p:spTree>
    <p:extLst>
      <p:ext uri="{BB962C8B-B14F-4D97-AF65-F5344CB8AC3E}">
        <p14:creationId xmlns:p14="http://schemas.microsoft.com/office/powerpoint/2010/main" val="700448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973847" y="1590207"/>
            <a:ext cx="3472810" cy="360612"/>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 Developer Account Registration</a:t>
            </a:r>
          </a:p>
        </p:txBody>
      </p:sp>
      <p:sp>
        <p:nvSpPr>
          <p:cNvPr id="29" name="矩形 28"/>
          <p:cNvSpPr/>
          <p:nvPr/>
        </p:nvSpPr>
        <p:spPr>
          <a:xfrm>
            <a:off x="6838663" y="4002167"/>
            <a:ext cx="2941254"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IV. HUAWEI Ads Advantages</a:t>
            </a:r>
          </a:p>
        </p:txBody>
      </p:sp>
      <p:sp>
        <p:nvSpPr>
          <p:cNvPr id="30" name="矩形 29"/>
          <p:cNvSpPr/>
          <p:nvPr/>
        </p:nvSpPr>
        <p:spPr>
          <a:xfrm>
            <a:off x="6520143" y="1978005"/>
            <a:ext cx="1670907"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 HUAWEI Ads</a:t>
            </a:r>
          </a:p>
        </p:txBody>
      </p:sp>
      <p:sp>
        <p:nvSpPr>
          <p:cNvPr id="31" name="矩形 30"/>
          <p:cNvSpPr/>
          <p:nvPr/>
        </p:nvSpPr>
        <p:spPr>
          <a:xfrm>
            <a:off x="6807306" y="2899373"/>
            <a:ext cx="2767489" cy="387798"/>
          </a:xfrm>
          <a:prstGeom prst="rect">
            <a:avLst/>
          </a:prstGeom>
        </p:spPr>
        <p:txBody>
          <a:bodyPr wrap="none">
            <a:spAutoFit/>
          </a:bodyPr>
          <a:lstStyle/>
          <a:p>
            <a:pPr defTabSz="914423">
              <a:lnSpc>
                <a:spcPct val="120000"/>
              </a:lnSpc>
              <a:spcBef>
                <a:spcPct val="0"/>
              </a:spcBef>
            </a:pPr>
            <a:r>
              <a:rPr lang="en-US" sz="1600" b="1">
                <a:solidFill>
                  <a:schemeClr val="bg1"/>
                </a:solidFill>
                <a:latin typeface="Arial" panose="020B0604020202020204" pitchFamily="34" charset="0"/>
                <a:ea typeface="华文细黑" panose="02010600040101010101" pitchFamily="2" charset="-122"/>
                <a:cs typeface="Arial" panose="020B0604020202020204" pitchFamily="34" charset="0"/>
              </a:rPr>
              <a:t>III. Ad Units and Scenarios</a:t>
            </a:r>
          </a:p>
        </p:txBody>
      </p:sp>
      <p:sp>
        <p:nvSpPr>
          <p:cNvPr id="32" name="矩形 31"/>
          <p:cNvSpPr/>
          <p:nvPr/>
        </p:nvSpPr>
        <p:spPr>
          <a:xfrm>
            <a:off x="2525510" y="3236630"/>
            <a:ext cx="1297150" cy="400110"/>
          </a:xfrm>
          <a:prstGeom prst="rect">
            <a:avLst/>
          </a:prstGeom>
        </p:spPr>
        <p:txBody>
          <a:bodyPr wrap="none">
            <a:spAutoFit/>
          </a:bodyPr>
          <a:lstStyle/>
          <a:p>
            <a:pPr lvl="0" algn="ctr"/>
            <a:r>
              <a:rPr lang="en-US" sz="2000" b="1">
                <a:gradFill>
                  <a:gsLst>
                    <a:gs pos="0">
                      <a:srgbClr val="D9B86B"/>
                    </a:gs>
                    <a:gs pos="100000">
                      <a:srgbClr val="AF9153"/>
                    </a:gs>
                  </a:gsLst>
                  <a:lin ang="5400000" scaled="1"/>
                </a:gradFill>
                <a:latin typeface="Arial" panose="020B0604020202020204" pitchFamily="34" charset="0"/>
                <a:ea typeface="Arial Unicode MS" panose="020B0604020202020204" pitchFamily="34" charset="-122"/>
                <a:cs typeface="Arial Unicode MS" panose="020B0604020202020204" pitchFamily="34" charset="-122"/>
              </a:rPr>
              <a:t>Contents</a:t>
            </a:r>
          </a:p>
        </p:txBody>
      </p:sp>
      <p:sp>
        <p:nvSpPr>
          <p:cNvPr id="33" name="椭圆 32"/>
          <p:cNvSpPr/>
          <p:nvPr/>
        </p:nvSpPr>
        <p:spPr>
          <a:xfrm>
            <a:off x="1929272" y="2206385"/>
            <a:ext cx="2489625" cy="2531185"/>
          </a:xfrm>
          <a:prstGeom prst="ellipse">
            <a:avLst/>
          </a:prstGeom>
          <a:solidFill>
            <a:schemeClr val="bg2">
              <a:alpha val="17000"/>
            </a:schemeClr>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D9B86B"/>
                  </a:gs>
                  <a:gs pos="100000">
                    <a:srgbClr val="AF9153"/>
                  </a:gs>
                </a:gsLst>
                <a:lin ang="5400000" scaled="1"/>
              </a:gradFill>
              <a:latin typeface="Arial" panose="020B0604020202020204" pitchFamily="34" charset="0"/>
              <a:ea typeface="华文细黑" panose="02010600040101010101" pitchFamily="2" charset="-122"/>
            </a:endParaRPr>
          </a:p>
        </p:txBody>
      </p:sp>
      <p:cxnSp>
        <p:nvCxnSpPr>
          <p:cNvPr id="35" name="直接连接符 34"/>
          <p:cNvCxnSpPr/>
          <p:nvPr/>
        </p:nvCxnSpPr>
        <p:spPr>
          <a:xfrm flipH="1" flipV="1">
            <a:off x="2949004" y="5236138"/>
            <a:ext cx="2913499" cy="11394"/>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7" name="MH_Others_1"/>
          <p:cNvSpPr/>
          <p:nvPr>
            <p:custDataLst>
              <p:tags r:id="rId1"/>
            </p:custDataLst>
          </p:nvPr>
        </p:nvSpPr>
        <p:spPr>
          <a:xfrm rot="8460764" flipH="1">
            <a:off x="1469242" y="1860206"/>
            <a:ext cx="3514720" cy="3365577"/>
          </a:xfrm>
          <a:prstGeom prst="arc">
            <a:avLst>
              <a:gd name="adj1" fmla="val 13847484"/>
              <a:gd name="adj2" fmla="val 3075589"/>
            </a:avLst>
          </a:prstGeom>
          <a:ln w="31750">
            <a:solidFill>
              <a:srgbClr val="EDA723"/>
            </a:solidFill>
            <a:prstDash val="sysDash"/>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a:latin typeface="Arial" panose="020B0604020202020204" pitchFamily="34" charset="0"/>
            </a:endParaRPr>
          </a:p>
        </p:txBody>
      </p:sp>
      <p:sp>
        <p:nvSpPr>
          <p:cNvPr id="38" name="椭圆 37"/>
          <p:cNvSpPr/>
          <p:nvPr/>
        </p:nvSpPr>
        <p:spPr>
          <a:xfrm>
            <a:off x="2949004" y="154930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1</a:t>
            </a:r>
          </a:p>
        </p:txBody>
      </p:sp>
      <p:sp>
        <p:nvSpPr>
          <p:cNvPr id="40" name="椭圆 39"/>
          <p:cNvSpPr/>
          <p:nvPr/>
        </p:nvSpPr>
        <p:spPr>
          <a:xfrm>
            <a:off x="4166343" y="1928983"/>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2</a:t>
            </a:r>
          </a:p>
        </p:txBody>
      </p:sp>
      <p:sp>
        <p:nvSpPr>
          <p:cNvPr id="41" name="椭圆 40"/>
          <p:cNvSpPr/>
          <p:nvPr/>
        </p:nvSpPr>
        <p:spPr>
          <a:xfrm>
            <a:off x="4643236" y="3984352"/>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4</a:t>
            </a:r>
          </a:p>
        </p:txBody>
      </p:sp>
      <p:sp>
        <p:nvSpPr>
          <p:cNvPr id="42" name="椭圆 41"/>
          <p:cNvSpPr/>
          <p:nvPr/>
        </p:nvSpPr>
        <p:spPr>
          <a:xfrm>
            <a:off x="4166343" y="4649041"/>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5</a:t>
            </a:r>
          </a:p>
        </p:txBody>
      </p:sp>
      <p:cxnSp>
        <p:nvCxnSpPr>
          <p:cNvPr id="43" name="直接连接符 42"/>
          <p:cNvCxnSpPr/>
          <p:nvPr/>
        </p:nvCxnSpPr>
        <p:spPr>
          <a:xfrm flipH="1">
            <a:off x="3381847" y="1771098"/>
            <a:ext cx="2592000"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6032983" y="5062704"/>
            <a:ext cx="2066591" cy="387798"/>
          </a:xfrm>
          <a:prstGeom prst="rect">
            <a:avLst/>
          </a:prstGeom>
        </p:spPr>
        <p:txBody>
          <a:bodyPr wrap="none">
            <a:spAutoFit/>
          </a:bodyPr>
          <a:lstStyle/>
          <a:p>
            <a:pPr defTabSz="914423">
              <a:lnSpc>
                <a:spcPct val="120000"/>
              </a:lnSpc>
              <a:spcBef>
                <a:spcPct val="0"/>
              </a:spcBef>
            </a:pPr>
            <a:r>
              <a:rPr lang="en-US" sz="1600" b="1">
                <a:solidFill>
                  <a:srgbClr val="FFC000"/>
                </a:solidFill>
                <a:latin typeface="Arial" panose="020B0604020202020204" pitchFamily="34" charset="0"/>
                <a:ea typeface="华文细黑" panose="02010600040101010101" pitchFamily="2" charset="-122"/>
                <a:cs typeface="Arial" panose="020B0604020202020204" pitchFamily="34" charset="0"/>
              </a:rPr>
              <a:t>VI. Service Support</a:t>
            </a:r>
          </a:p>
        </p:txBody>
      </p:sp>
      <p:sp>
        <p:nvSpPr>
          <p:cNvPr id="45" name="椭圆 44"/>
          <p:cNvSpPr/>
          <p:nvPr/>
        </p:nvSpPr>
        <p:spPr>
          <a:xfrm>
            <a:off x="4643236" y="2869668"/>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rPr>
              <a:t>3</a:t>
            </a:r>
          </a:p>
        </p:txBody>
      </p:sp>
      <p:cxnSp>
        <p:nvCxnSpPr>
          <p:cNvPr id="46" name="直接连接符 45"/>
          <p:cNvCxnSpPr/>
          <p:nvPr/>
        </p:nvCxnSpPr>
        <p:spPr>
          <a:xfrm flipH="1">
            <a:off x="5064943" y="4198229"/>
            <a:ext cx="1693209"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椭圆 41"/>
          <p:cNvSpPr/>
          <p:nvPr/>
        </p:nvSpPr>
        <p:spPr>
          <a:xfrm>
            <a:off x="3005761" y="4999665"/>
            <a:ext cx="441682" cy="449055"/>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smtClean="0">
                <a:solidFill>
                  <a:srgbClr val="111634"/>
                </a:solidFill>
                <a:latin typeface="Arial" panose="020B0604020202020204" pitchFamily="34" charset="0"/>
                <a:ea typeface="华文细黑" panose="02010600040101010101" pitchFamily="2" charset="-122"/>
                <a:cs typeface="Arial" panose="020B0604020202020204" pitchFamily="34" charset="0"/>
              </a:rPr>
              <a:t>6</a:t>
            </a:r>
            <a:endParaRPr lang="en-US" sz="1400" b="1">
              <a:solidFill>
                <a:srgbClr val="111634"/>
              </a:solidFill>
              <a:latin typeface="Arial" panose="020B0604020202020204" pitchFamily="34" charset="0"/>
              <a:ea typeface="华文细黑" panose="02010600040101010101" pitchFamily="2" charset="-122"/>
              <a:cs typeface="Arial" panose="020B0604020202020204" pitchFamily="34" charset="0"/>
            </a:endParaRPr>
          </a:p>
        </p:txBody>
      </p:sp>
      <p:cxnSp>
        <p:nvCxnSpPr>
          <p:cNvPr id="22" name="直接连接符 34"/>
          <p:cNvCxnSpPr>
            <a:endCxn id="42" idx="6"/>
          </p:cNvCxnSpPr>
          <p:nvPr/>
        </p:nvCxnSpPr>
        <p:spPr>
          <a:xfrm flipH="1">
            <a:off x="4608025" y="4873569"/>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矩形 28"/>
          <p:cNvSpPr/>
          <p:nvPr/>
        </p:nvSpPr>
        <p:spPr>
          <a:xfrm>
            <a:off x="6579731" y="4707439"/>
            <a:ext cx="1536383" cy="387798"/>
          </a:xfrm>
          <a:prstGeom prst="rect">
            <a:avLst/>
          </a:prstGeom>
        </p:spPr>
        <p:txBody>
          <a:bodyPr wrap="none">
            <a:spAutoFit/>
          </a:bodyPr>
          <a:lstStyle/>
          <a:p>
            <a:pPr defTabSz="914423">
              <a:lnSpc>
                <a:spcPct val="120000"/>
              </a:lnSpc>
              <a:spcBef>
                <a:spcPct val="0"/>
              </a:spcBef>
            </a:pPr>
            <a:r>
              <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rPr>
              <a:t>IV. </a:t>
            </a:r>
            <a:r>
              <a:rPr lang="en-US" sz="1600" b="1" dirty="0" smtClean="0">
                <a:solidFill>
                  <a:schemeClr val="bg1"/>
                </a:solidFill>
                <a:latin typeface="Arial" panose="020B0604020202020204" pitchFamily="34" charset="0"/>
                <a:ea typeface="华文细黑" panose="02010600040101010101" pitchFamily="2" charset="-122"/>
                <a:cs typeface="Arial" panose="020B0604020202020204" pitchFamily="34" charset="0"/>
              </a:rPr>
              <a:t>Integration</a:t>
            </a:r>
            <a:endParaRPr lang="en-US" sz="1600" b="1" dirty="0">
              <a:solidFill>
                <a:schemeClr val="bg1"/>
              </a:solidFill>
              <a:latin typeface="Arial" panose="020B0604020202020204" pitchFamily="34" charset="0"/>
              <a:ea typeface="华文细黑" panose="02010600040101010101" pitchFamily="2" charset="-122"/>
              <a:cs typeface="Arial" panose="020B0604020202020204" pitchFamily="34" charset="0"/>
            </a:endParaRPr>
          </a:p>
        </p:txBody>
      </p:sp>
      <p:cxnSp>
        <p:nvCxnSpPr>
          <p:cNvPr id="36" name="直接连接符 45"/>
          <p:cNvCxnSpPr/>
          <p:nvPr/>
        </p:nvCxnSpPr>
        <p:spPr>
          <a:xfrm flipH="1">
            <a:off x="5084918" y="3094195"/>
            <a:ext cx="1693209"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直接连接符 34"/>
          <p:cNvCxnSpPr/>
          <p:nvPr/>
        </p:nvCxnSpPr>
        <p:spPr>
          <a:xfrm flipH="1">
            <a:off x="4579480" y="2145347"/>
            <a:ext cx="1905318" cy="0"/>
          </a:xfrm>
          <a:prstGeom prst="line">
            <a:avLst/>
          </a:prstGeom>
          <a:ln w="381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7039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a:spLocks/>
          </p:cNvSpPr>
          <p:nvPr/>
        </p:nvSpPr>
        <p:spPr>
          <a:xfrm>
            <a:off x="465225" y="306818"/>
            <a:ext cx="10740640" cy="703364"/>
          </a:xfrm>
          <a:prstGeom prst="rect">
            <a:avLst/>
          </a:prstGeom>
        </p:spPr>
        <p:txBody>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indent="0">
              <a:buNone/>
            </a:pPr>
            <a:r>
              <a:rPr lang="en-US" sz="3200" b="1">
                <a:solidFill>
                  <a:schemeClr val="tx2"/>
                </a:solidFill>
                <a:latin typeface="Arial" panose="020B0604020202020204" pitchFamily="34" charset="0"/>
                <a:ea typeface="黑体" panose="02010609060101010101" pitchFamily="49" charset="-122"/>
              </a:rPr>
              <a:t>Comprehensive Service Support</a:t>
            </a:r>
          </a:p>
        </p:txBody>
      </p:sp>
      <p:sp>
        <p:nvSpPr>
          <p:cNvPr id="3" name="圆角矩形 2"/>
          <p:cNvSpPr/>
          <p:nvPr/>
        </p:nvSpPr>
        <p:spPr>
          <a:xfrm>
            <a:off x="705395" y="2000249"/>
            <a:ext cx="3239589" cy="2859985"/>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4" name="500美元以上全球高端智能手机市场份额稳步增长"/>
          <p:cNvSpPr txBox="1"/>
          <p:nvPr/>
        </p:nvSpPr>
        <p:spPr>
          <a:xfrm>
            <a:off x="1330070" y="2933801"/>
            <a:ext cx="1999504" cy="495723"/>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lnSpc>
                <a:spcPct val="100000"/>
              </a:lnSpc>
            </a:pPr>
            <a:r>
              <a:rPr lang="en-US" sz="1799" spc="0" dirty="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Customer service</a:t>
            </a:r>
          </a:p>
        </p:txBody>
      </p:sp>
      <p:sp>
        <p:nvSpPr>
          <p:cNvPr id="5" name="文字 25pt"/>
          <p:cNvSpPr txBox="1"/>
          <p:nvPr/>
        </p:nvSpPr>
        <p:spPr>
          <a:xfrm>
            <a:off x="820705" y="3390874"/>
            <a:ext cx="3003173" cy="1326852"/>
          </a:xfrm>
          <a:prstGeom prst="rect">
            <a:avLst/>
          </a:prstGeom>
          <a:ln w="12700">
            <a:miter lim="400000"/>
          </a:ln>
          <a:extLst>
            <a:ext uri="{C572A759-6A51-4108-AA02-DFA0A04FC94B}">
              <ma14:wrappingTextBoxFlag xmlns="" xmlns:ma14="http://schemas.microsoft.com/office/mac/drawingml/2011/main" val="1"/>
            </a:ext>
          </a:extLst>
        </p:spPr>
        <p:txBody>
          <a:bodyPr lIns="108370" tIns="108370" rIns="108370" bIns="108370">
            <a:spAutoFit/>
          </a:bodyPr>
          <a:lstStyle>
            <a:lvl1pPr defTabSz="696515">
              <a:lnSpc>
                <a:spcPct val="130000"/>
              </a:lnSpc>
              <a:defRPr sz="2500" b="0" spc="250">
                <a:latin typeface="FZLanTingHeiS-R-GB"/>
                <a:ea typeface="FZLanTingHeiS-R-GB"/>
                <a:cs typeface="FZLanTingHeiS-R-GB"/>
                <a:sym typeface="FZLanTingHeiS-R-GB"/>
              </a:defRPr>
            </a:lvl1pPr>
          </a:lstStyle>
          <a:p>
            <a:pPr algn="ctr">
              <a:lnSpc>
                <a:spcPct val="150000"/>
              </a:lnSpc>
            </a:pPr>
            <a:r>
              <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Ready to help any time, with our customer service personnel and technical teams</a:t>
            </a: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rPr>
              <a:t>.</a:t>
            </a:r>
          </a:p>
          <a:p>
            <a:pPr algn="ctr">
              <a:lnSpc>
                <a:spcPct val="150000"/>
              </a:lnSpc>
            </a:pP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rPr>
              <a:t>Email: </a:t>
            </a: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hlinkClick r:id="rId2"/>
              </a:rPr>
              <a:t>developersa@huawei.com</a:t>
            </a:r>
            <a:endPar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endParaRPr>
          </a:p>
        </p:txBody>
      </p:sp>
      <p:pic>
        <p:nvPicPr>
          <p:cNvPr id="6" name="图片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2076167" y="2512050"/>
            <a:ext cx="492251" cy="476373"/>
          </a:xfrm>
          <a:prstGeom prst="rect">
            <a:avLst/>
          </a:prstGeom>
        </p:spPr>
      </p:pic>
      <p:sp>
        <p:nvSpPr>
          <p:cNvPr id="7" name="圆角矩形 6"/>
          <p:cNvSpPr/>
          <p:nvPr/>
        </p:nvSpPr>
        <p:spPr>
          <a:xfrm>
            <a:off x="4482341" y="2001882"/>
            <a:ext cx="3239589" cy="2858351"/>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8" name="500美元以上全球高端智能手机市场份额稳步增长"/>
          <p:cNvSpPr txBox="1"/>
          <p:nvPr/>
        </p:nvSpPr>
        <p:spPr>
          <a:xfrm>
            <a:off x="5099488" y="2933801"/>
            <a:ext cx="1999504" cy="495723"/>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lnSpc>
                <a:spcPct val="100000"/>
              </a:lnSpc>
            </a:pPr>
            <a:r>
              <a:rPr lang="en-US" sz="1799" spc="0" dirty="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Help center</a:t>
            </a:r>
          </a:p>
        </p:txBody>
      </p:sp>
      <p:sp>
        <p:nvSpPr>
          <p:cNvPr id="9" name="文字 25pt"/>
          <p:cNvSpPr txBox="1"/>
          <p:nvPr/>
        </p:nvSpPr>
        <p:spPr>
          <a:xfrm>
            <a:off x="4482341" y="3392507"/>
            <a:ext cx="3239589" cy="1049853"/>
          </a:xfrm>
          <a:prstGeom prst="rect">
            <a:avLst/>
          </a:prstGeom>
          <a:ln w="12700">
            <a:miter lim="400000"/>
          </a:ln>
          <a:extLst>
            <a:ext uri="{C572A759-6A51-4108-AA02-DFA0A04FC94B}">
              <ma14:wrappingTextBoxFlag xmlns="" xmlns:ma14="http://schemas.microsoft.com/office/mac/drawingml/2011/main" val="1"/>
            </a:ext>
          </a:extLst>
        </p:spPr>
        <p:txBody>
          <a:bodyPr wrap="square" lIns="108370" tIns="108370" rIns="108370" bIns="108370">
            <a:spAutoFit/>
          </a:bodyPr>
          <a:lstStyle>
            <a:lvl1pPr defTabSz="696515">
              <a:lnSpc>
                <a:spcPct val="130000"/>
              </a:lnSpc>
              <a:defRPr sz="2500" b="0" spc="250">
                <a:latin typeface="FZLanTingHeiS-R-GB"/>
                <a:ea typeface="FZLanTingHeiS-R-GB"/>
                <a:cs typeface="FZLanTingHeiS-R-GB"/>
                <a:sym typeface="FZLanTingHeiS-R-GB"/>
              </a:defRPr>
            </a:lvl1pPr>
          </a:lstStyle>
          <a:p>
            <a:pPr algn="ctr">
              <a:lnSpc>
                <a:spcPct val="150000"/>
              </a:lnSpc>
            </a:pPr>
            <a:r>
              <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rPr>
              <a:t>Supports online problem submission and </a:t>
            </a: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rPr>
              <a:t>handling.</a:t>
            </a:r>
          </a:p>
          <a:p>
            <a:pPr algn="ctr">
              <a:lnSpc>
                <a:spcPct val="150000"/>
              </a:lnSpc>
            </a:pP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rPr>
              <a:t>Can submit a ticket here: </a:t>
            </a:r>
            <a:r>
              <a:rPr lang="en-US" sz="1200" spc="0" dirty="0" smtClean="0">
                <a:solidFill>
                  <a:schemeClr val="tx2"/>
                </a:solidFill>
                <a:latin typeface="Arial" panose="020B0604020202020204" pitchFamily="34" charset="0"/>
                <a:ea typeface="方正兰亭黑简体" panose="02000000000000000000" pitchFamily="2" charset="-122"/>
                <a:cs typeface="Huawei Sans" panose="020C0503030203020204" pitchFamily="34" charset="0"/>
                <a:hlinkClick r:id="rId4"/>
              </a:rPr>
              <a:t>link</a:t>
            </a:r>
            <a:endParaRPr lang="en-US" sz="1200" spc="0" dirty="0">
              <a:solidFill>
                <a:schemeClr val="tx2"/>
              </a:solidFill>
              <a:latin typeface="Arial" panose="020B0604020202020204" pitchFamily="34" charset="0"/>
              <a:ea typeface="方正兰亭黑简体" panose="02000000000000000000" pitchFamily="2" charset="-122"/>
              <a:cs typeface="Huawei Sans" panose="020C0503030203020204" pitchFamily="34" charset="0"/>
            </a:endParaRPr>
          </a:p>
        </p:txBody>
      </p:sp>
      <p:sp>
        <p:nvSpPr>
          <p:cNvPr id="10" name="圆角矩形 9"/>
          <p:cNvSpPr/>
          <p:nvPr/>
        </p:nvSpPr>
        <p:spPr>
          <a:xfrm>
            <a:off x="8222664" y="2000250"/>
            <a:ext cx="3239589" cy="2859984"/>
          </a:xfrm>
          <a:prstGeom prst="roundRect">
            <a:avLst>
              <a:gd name="adj" fmla="val 4479"/>
            </a:avLst>
          </a:prstGeom>
          <a:solidFill>
            <a:srgbClr val="1F243D"/>
          </a:solidFill>
          <a:ln>
            <a:noFill/>
          </a:ln>
          <a:effectLst>
            <a:outerShdw blurRad="254000" algn="ctr" rotWithShape="0">
              <a:prstClr val="black">
                <a:alpha val="8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2"/>
              </a:solidFill>
              <a:latin typeface="Arial" panose="020B0604020202020204" pitchFamily="34" charset="0"/>
            </a:endParaRPr>
          </a:p>
        </p:txBody>
      </p:sp>
      <p:sp>
        <p:nvSpPr>
          <p:cNvPr id="11" name="500美元以上全球高端智能手机市场份额稳步增长"/>
          <p:cNvSpPr txBox="1"/>
          <p:nvPr/>
        </p:nvSpPr>
        <p:spPr>
          <a:xfrm>
            <a:off x="8842704" y="2988424"/>
            <a:ext cx="1999504" cy="495723"/>
          </a:xfrm>
          <a:prstGeom prst="rect">
            <a:avLst/>
          </a:prstGeom>
          <a:ln w="12700">
            <a:miter lim="400000"/>
          </a:ln>
          <a:extLst>
            <a:ext uri="{C572A759-6A51-4108-AA02-DFA0A04FC94B}">
              <ma14:wrappingTextBoxFlag xmlns="" xmlns:ma14="http://schemas.microsoft.com/office/mac/drawingml/2011/main" val="1"/>
            </a:ext>
          </a:extLst>
        </p:spPr>
        <p:txBody>
          <a:bodyPr lIns="108368" tIns="108368" rIns="108368" bIns="108368">
            <a:spAutoFit/>
          </a:bodyPr>
          <a:lstStyle>
            <a:lvl1pPr defTabSz="696515">
              <a:lnSpc>
                <a:spcPct val="130000"/>
              </a:lnSpc>
              <a:defRPr sz="3500" b="0" spc="350">
                <a:latin typeface="FZLanTingHeiS-R-GB"/>
                <a:ea typeface="FZLanTingHeiS-R-GB"/>
                <a:cs typeface="FZLanTingHeiS-R-GB"/>
                <a:sym typeface="FZLanTingHeiS-R-GB"/>
              </a:defRPr>
            </a:lvl1pPr>
          </a:lstStyle>
          <a:p>
            <a:pPr algn="ctr">
              <a:lnSpc>
                <a:spcPct val="100000"/>
              </a:lnSpc>
            </a:pPr>
            <a:r>
              <a:rPr lang="en-US" sz="1799" spc="0" dirty="0">
                <a:solidFill>
                  <a:srgbClr val="D7B66A"/>
                </a:solidFill>
                <a:latin typeface="Arial" panose="020B0604020202020204" pitchFamily="34" charset="0"/>
                <a:ea typeface="方正兰亭粗黑简体" panose="02000000000000000000" pitchFamily="2" charset="-122"/>
                <a:cs typeface="Huawei Sans Medium" panose="020C0603030203020204" pitchFamily="34" charset="0"/>
                <a:sym typeface="inpin heiti" panose="00000500000000000000" pitchFamily="2" charset="-122"/>
              </a:rPr>
              <a:t>Community</a:t>
            </a:r>
          </a:p>
        </p:txBody>
      </p:sp>
      <p:sp>
        <p:nvSpPr>
          <p:cNvPr id="12" name="文字 25pt"/>
          <p:cNvSpPr txBox="1"/>
          <p:nvPr/>
        </p:nvSpPr>
        <p:spPr>
          <a:xfrm>
            <a:off x="8340871" y="3388713"/>
            <a:ext cx="3003173" cy="772854"/>
          </a:xfrm>
          <a:prstGeom prst="rect">
            <a:avLst/>
          </a:prstGeom>
          <a:ln w="12700">
            <a:miter lim="400000"/>
          </a:ln>
          <a:extLst>
            <a:ext uri="{C572A759-6A51-4108-AA02-DFA0A04FC94B}">
              <ma14:wrappingTextBoxFlag xmlns="" xmlns:ma14="http://schemas.microsoft.com/office/mac/drawingml/2011/main" val="1"/>
            </a:ext>
          </a:extLst>
        </p:spPr>
        <p:txBody>
          <a:bodyPr lIns="108370" tIns="108370" rIns="108370" bIns="108370">
            <a:spAutoFit/>
          </a:bodyPr>
          <a:lstStyle>
            <a:lvl1pPr defTabSz="696515">
              <a:lnSpc>
                <a:spcPct val="130000"/>
              </a:lnSpc>
              <a:defRPr sz="2500" b="0" spc="250">
                <a:latin typeface="FZLanTingHeiS-R-GB"/>
                <a:ea typeface="FZLanTingHeiS-R-GB"/>
                <a:cs typeface="FZLanTingHeiS-R-GB"/>
                <a:sym typeface="FZLanTingHeiS-R-GB"/>
              </a:defRPr>
            </a:lvl1pPr>
          </a:lstStyle>
          <a:p>
            <a:pPr algn="ctr">
              <a:lnSpc>
                <a:spcPct val="150000"/>
              </a:lnSpc>
            </a:pPr>
            <a:r>
              <a:rPr lang="en-US" sz="1200" spc="0" dirty="0" smtClean="0">
                <a:solidFill>
                  <a:schemeClr val="tx2"/>
                </a:solidFill>
                <a:latin typeface="Arial" panose="020B0604020202020204" pitchFamily="34" charset="0"/>
                <a:ea typeface="Arial Unicode MS" panose="020B0604020202020204" pitchFamily="34" charset="-122"/>
                <a:cs typeface="Arial Unicode MS" panose="020B0604020202020204" pitchFamily="34" charset="-122"/>
              </a:rPr>
              <a:t>Developer Forum</a:t>
            </a:r>
          </a:p>
          <a:p>
            <a:pPr algn="ctr">
              <a:lnSpc>
                <a:spcPct val="150000"/>
              </a:lnSpc>
            </a:pPr>
            <a:r>
              <a:rPr lang="en-US" sz="1200" spc="0" dirty="0" smtClean="0">
                <a:solidFill>
                  <a:schemeClr val="tx2"/>
                </a:solidFill>
                <a:latin typeface="Arial" panose="020B0604020202020204" pitchFamily="34" charset="0"/>
                <a:ea typeface="Arial Unicode MS" panose="020B0604020202020204" pitchFamily="34" charset="-122"/>
                <a:cs typeface="Arial Unicode MS" panose="020B0604020202020204" pitchFamily="34" charset="-122"/>
              </a:rPr>
              <a:t>Here: </a:t>
            </a:r>
            <a:r>
              <a:rPr lang="en-US" sz="1200" spc="0" dirty="0" smtClean="0">
                <a:solidFill>
                  <a:schemeClr val="tx2"/>
                </a:solidFill>
                <a:latin typeface="Arial" panose="020B0604020202020204" pitchFamily="34" charset="0"/>
                <a:ea typeface="Arial Unicode MS" panose="020B0604020202020204" pitchFamily="34" charset="-122"/>
                <a:cs typeface="Arial Unicode MS" panose="020B0604020202020204" pitchFamily="34" charset="-122"/>
                <a:hlinkClick r:id="rId5"/>
              </a:rPr>
              <a:t>link</a:t>
            </a:r>
            <a:endParaRPr lang="en-US" sz="1200" spc="0" dirty="0">
              <a:solidFill>
                <a:schemeClr val="tx2"/>
              </a:solidFill>
              <a:latin typeface="Arial" panose="020B0604020202020204" pitchFamily="34" charset="0"/>
              <a:ea typeface="Arial Unicode MS" panose="020B0604020202020204" pitchFamily="34" charset="-122"/>
              <a:cs typeface="Arial Unicode MS" panose="020B0604020202020204" pitchFamily="34" charset="-122"/>
            </a:endParaRPr>
          </a:p>
        </p:txBody>
      </p:sp>
      <p:sp>
        <p:nvSpPr>
          <p:cNvPr id="13" name="KSO_Shape"/>
          <p:cNvSpPr>
            <a:spLocks/>
          </p:cNvSpPr>
          <p:nvPr/>
        </p:nvSpPr>
        <p:spPr bwMode="auto">
          <a:xfrm>
            <a:off x="9563693" y="2646364"/>
            <a:ext cx="557526" cy="380047"/>
          </a:xfrm>
          <a:custGeom>
            <a:avLst/>
            <a:gdLst/>
            <a:ahLst/>
            <a:cxnLst/>
            <a:rect l="0" t="0" r="r" b="b"/>
            <a:pathLst>
              <a:path w="2608263" h="1778000">
                <a:moveTo>
                  <a:pt x="1956693" y="381000"/>
                </a:moveTo>
                <a:lnTo>
                  <a:pt x="1966217" y="381397"/>
                </a:lnTo>
                <a:lnTo>
                  <a:pt x="1975740" y="382192"/>
                </a:lnTo>
                <a:lnTo>
                  <a:pt x="1986057" y="382986"/>
                </a:lnTo>
                <a:lnTo>
                  <a:pt x="1995581" y="384575"/>
                </a:lnTo>
                <a:lnTo>
                  <a:pt x="2005501" y="386562"/>
                </a:lnTo>
                <a:lnTo>
                  <a:pt x="2015819" y="388548"/>
                </a:lnTo>
                <a:lnTo>
                  <a:pt x="2025739" y="391726"/>
                </a:lnTo>
                <a:lnTo>
                  <a:pt x="2035263" y="394904"/>
                </a:lnTo>
                <a:lnTo>
                  <a:pt x="2045580" y="398876"/>
                </a:lnTo>
                <a:lnTo>
                  <a:pt x="2055500" y="403246"/>
                </a:lnTo>
                <a:lnTo>
                  <a:pt x="2065421" y="408807"/>
                </a:lnTo>
                <a:lnTo>
                  <a:pt x="2075738" y="414766"/>
                </a:lnTo>
                <a:lnTo>
                  <a:pt x="2101927" y="438998"/>
                </a:lnTo>
                <a:lnTo>
                  <a:pt x="2143990" y="446149"/>
                </a:lnTo>
                <a:lnTo>
                  <a:pt x="2147958" y="448929"/>
                </a:lnTo>
                <a:lnTo>
                  <a:pt x="2151926" y="452107"/>
                </a:lnTo>
                <a:lnTo>
                  <a:pt x="2155497" y="455683"/>
                </a:lnTo>
                <a:lnTo>
                  <a:pt x="2158672" y="459655"/>
                </a:lnTo>
                <a:lnTo>
                  <a:pt x="2161847" y="464025"/>
                </a:lnTo>
                <a:lnTo>
                  <a:pt x="2164624" y="468395"/>
                </a:lnTo>
                <a:lnTo>
                  <a:pt x="2169783" y="477531"/>
                </a:lnTo>
                <a:lnTo>
                  <a:pt x="2173751" y="485874"/>
                </a:lnTo>
                <a:lnTo>
                  <a:pt x="2176529" y="493024"/>
                </a:lnTo>
                <a:lnTo>
                  <a:pt x="2179306" y="499380"/>
                </a:lnTo>
                <a:lnTo>
                  <a:pt x="2182878" y="516064"/>
                </a:lnTo>
                <a:lnTo>
                  <a:pt x="2186052" y="532749"/>
                </a:lnTo>
                <a:lnTo>
                  <a:pt x="2188036" y="549433"/>
                </a:lnTo>
                <a:lnTo>
                  <a:pt x="2189623" y="565720"/>
                </a:lnTo>
                <a:lnTo>
                  <a:pt x="2190417" y="582008"/>
                </a:lnTo>
                <a:lnTo>
                  <a:pt x="2190814" y="598692"/>
                </a:lnTo>
                <a:lnTo>
                  <a:pt x="2190814" y="615376"/>
                </a:lnTo>
                <a:lnTo>
                  <a:pt x="2190417" y="632855"/>
                </a:lnTo>
                <a:lnTo>
                  <a:pt x="2190020" y="642389"/>
                </a:lnTo>
                <a:lnTo>
                  <a:pt x="2188830" y="656293"/>
                </a:lnTo>
                <a:lnTo>
                  <a:pt x="2185259" y="692840"/>
                </a:lnTo>
                <a:lnTo>
                  <a:pt x="2183671" y="711908"/>
                </a:lnTo>
                <a:lnTo>
                  <a:pt x="2182878" y="730578"/>
                </a:lnTo>
                <a:lnTo>
                  <a:pt x="2182084" y="746468"/>
                </a:lnTo>
                <a:lnTo>
                  <a:pt x="2182481" y="753221"/>
                </a:lnTo>
                <a:lnTo>
                  <a:pt x="2182878" y="758386"/>
                </a:lnTo>
                <a:lnTo>
                  <a:pt x="2183671" y="765139"/>
                </a:lnTo>
                <a:lnTo>
                  <a:pt x="2184862" y="771098"/>
                </a:lnTo>
                <a:lnTo>
                  <a:pt x="2186449" y="775865"/>
                </a:lnTo>
                <a:lnTo>
                  <a:pt x="2188433" y="779837"/>
                </a:lnTo>
                <a:lnTo>
                  <a:pt x="2192798" y="787782"/>
                </a:lnTo>
                <a:lnTo>
                  <a:pt x="2195179" y="792152"/>
                </a:lnTo>
                <a:lnTo>
                  <a:pt x="2198353" y="798508"/>
                </a:lnTo>
                <a:lnTo>
                  <a:pt x="2200734" y="804069"/>
                </a:lnTo>
                <a:lnTo>
                  <a:pt x="2202719" y="810028"/>
                </a:lnTo>
                <a:lnTo>
                  <a:pt x="2204306" y="815987"/>
                </a:lnTo>
                <a:lnTo>
                  <a:pt x="2205496" y="822343"/>
                </a:lnTo>
                <a:lnTo>
                  <a:pt x="2206687" y="829096"/>
                </a:lnTo>
                <a:lnTo>
                  <a:pt x="2207480" y="835452"/>
                </a:lnTo>
                <a:lnTo>
                  <a:pt x="2207877" y="842205"/>
                </a:lnTo>
                <a:lnTo>
                  <a:pt x="2207877" y="848561"/>
                </a:lnTo>
                <a:lnTo>
                  <a:pt x="2207480" y="862465"/>
                </a:lnTo>
                <a:lnTo>
                  <a:pt x="2206290" y="875177"/>
                </a:lnTo>
                <a:lnTo>
                  <a:pt x="2204306" y="887889"/>
                </a:lnTo>
                <a:lnTo>
                  <a:pt x="2202321" y="899806"/>
                </a:lnTo>
                <a:lnTo>
                  <a:pt x="2199544" y="913312"/>
                </a:lnTo>
                <a:lnTo>
                  <a:pt x="2197560" y="920463"/>
                </a:lnTo>
                <a:lnTo>
                  <a:pt x="2195179" y="927613"/>
                </a:lnTo>
                <a:lnTo>
                  <a:pt x="2192798" y="934367"/>
                </a:lnTo>
                <a:lnTo>
                  <a:pt x="2190020" y="941517"/>
                </a:lnTo>
                <a:lnTo>
                  <a:pt x="2186846" y="947873"/>
                </a:lnTo>
                <a:lnTo>
                  <a:pt x="2183275" y="953037"/>
                </a:lnTo>
                <a:lnTo>
                  <a:pt x="2181291" y="955818"/>
                </a:lnTo>
                <a:lnTo>
                  <a:pt x="2178909" y="958201"/>
                </a:lnTo>
                <a:lnTo>
                  <a:pt x="2176132" y="960188"/>
                </a:lnTo>
                <a:lnTo>
                  <a:pt x="2173354" y="961777"/>
                </a:lnTo>
                <a:lnTo>
                  <a:pt x="2167799" y="965749"/>
                </a:lnTo>
                <a:lnTo>
                  <a:pt x="2162243" y="968530"/>
                </a:lnTo>
                <a:lnTo>
                  <a:pt x="2156291" y="971708"/>
                </a:lnTo>
                <a:lnTo>
                  <a:pt x="2151133" y="975283"/>
                </a:lnTo>
                <a:lnTo>
                  <a:pt x="2147958" y="977269"/>
                </a:lnTo>
                <a:lnTo>
                  <a:pt x="2145974" y="979653"/>
                </a:lnTo>
                <a:lnTo>
                  <a:pt x="2143593" y="982434"/>
                </a:lnTo>
                <a:lnTo>
                  <a:pt x="2142006" y="985612"/>
                </a:lnTo>
                <a:lnTo>
                  <a:pt x="2139625" y="990379"/>
                </a:lnTo>
                <a:lnTo>
                  <a:pt x="2137641" y="995543"/>
                </a:lnTo>
                <a:lnTo>
                  <a:pt x="2136450" y="1000707"/>
                </a:lnTo>
                <a:lnTo>
                  <a:pt x="2135260" y="1005871"/>
                </a:lnTo>
                <a:lnTo>
                  <a:pt x="2134466" y="1011433"/>
                </a:lnTo>
                <a:lnTo>
                  <a:pt x="2133673" y="1016597"/>
                </a:lnTo>
                <a:lnTo>
                  <a:pt x="2132879" y="1028514"/>
                </a:lnTo>
                <a:lnTo>
                  <a:pt x="2132085" y="1039637"/>
                </a:lnTo>
                <a:lnTo>
                  <a:pt x="2131292" y="1051158"/>
                </a:lnTo>
                <a:lnTo>
                  <a:pt x="2130895" y="1056719"/>
                </a:lnTo>
                <a:lnTo>
                  <a:pt x="2130101" y="1061883"/>
                </a:lnTo>
                <a:lnTo>
                  <a:pt x="2128911" y="1067445"/>
                </a:lnTo>
                <a:lnTo>
                  <a:pt x="2127721" y="1072212"/>
                </a:lnTo>
                <a:lnTo>
                  <a:pt x="2125736" y="1078170"/>
                </a:lnTo>
                <a:lnTo>
                  <a:pt x="2123355" y="1082937"/>
                </a:lnTo>
                <a:lnTo>
                  <a:pt x="2120578" y="1087307"/>
                </a:lnTo>
                <a:lnTo>
                  <a:pt x="2117800" y="1091280"/>
                </a:lnTo>
                <a:lnTo>
                  <a:pt x="2112245" y="1098430"/>
                </a:lnTo>
                <a:lnTo>
                  <a:pt x="2106293" y="1105183"/>
                </a:lnTo>
                <a:lnTo>
                  <a:pt x="2103515" y="1109156"/>
                </a:lnTo>
                <a:lnTo>
                  <a:pt x="2101134" y="1112731"/>
                </a:lnTo>
                <a:lnTo>
                  <a:pt x="2098356" y="1116703"/>
                </a:lnTo>
                <a:lnTo>
                  <a:pt x="2096372" y="1121470"/>
                </a:lnTo>
                <a:lnTo>
                  <a:pt x="2093991" y="1126237"/>
                </a:lnTo>
                <a:lnTo>
                  <a:pt x="2092801" y="1131799"/>
                </a:lnTo>
                <a:lnTo>
                  <a:pt x="2091610" y="1138155"/>
                </a:lnTo>
                <a:lnTo>
                  <a:pt x="2090817" y="1145305"/>
                </a:lnTo>
                <a:lnTo>
                  <a:pt x="2127721" y="1150470"/>
                </a:lnTo>
                <a:lnTo>
                  <a:pt x="2138435" y="1173907"/>
                </a:lnTo>
                <a:lnTo>
                  <a:pt x="2144783" y="1187016"/>
                </a:lnTo>
                <a:lnTo>
                  <a:pt x="2152323" y="1201317"/>
                </a:lnTo>
                <a:lnTo>
                  <a:pt x="2159863" y="1214426"/>
                </a:lnTo>
                <a:lnTo>
                  <a:pt x="2163831" y="1220782"/>
                </a:lnTo>
                <a:lnTo>
                  <a:pt x="2167799" y="1226741"/>
                </a:lnTo>
                <a:lnTo>
                  <a:pt x="2171767" y="1231905"/>
                </a:lnTo>
                <a:lnTo>
                  <a:pt x="2175735" y="1236672"/>
                </a:lnTo>
                <a:lnTo>
                  <a:pt x="2180497" y="1240645"/>
                </a:lnTo>
                <a:lnTo>
                  <a:pt x="2184862" y="1243823"/>
                </a:lnTo>
                <a:lnTo>
                  <a:pt x="2241606" y="1259713"/>
                </a:lnTo>
                <a:lnTo>
                  <a:pt x="2293192" y="1281164"/>
                </a:lnTo>
                <a:lnTo>
                  <a:pt x="2345572" y="1303807"/>
                </a:lnTo>
                <a:lnTo>
                  <a:pt x="2397951" y="1326053"/>
                </a:lnTo>
                <a:lnTo>
                  <a:pt x="2449140" y="1347902"/>
                </a:lnTo>
                <a:lnTo>
                  <a:pt x="2461045" y="1352669"/>
                </a:lnTo>
                <a:lnTo>
                  <a:pt x="2472552" y="1356641"/>
                </a:lnTo>
                <a:lnTo>
                  <a:pt x="2496361" y="1365381"/>
                </a:lnTo>
                <a:lnTo>
                  <a:pt x="2519773" y="1373723"/>
                </a:lnTo>
                <a:lnTo>
                  <a:pt x="2530884" y="1378093"/>
                </a:lnTo>
                <a:lnTo>
                  <a:pt x="2541995" y="1382860"/>
                </a:lnTo>
                <a:lnTo>
                  <a:pt x="2552312" y="1388421"/>
                </a:lnTo>
                <a:lnTo>
                  <a:pt x="2562233" y="1394380"/>
                </a:lnTo>
                <a:lnTo>
                  <a:pt x="2566597" y="1397558"/>
                </a:lnTo>
                <a:lnTo>
                  <a:pt x="2571756" y="1400736"/>
                </a:lnTo>
                <a:lnTo>
                  <a:pt x="2576121" y="1404311"/>
                </a:lnTo>
                <a:lnTo>
                  <a:pt x="2580089" y="1407886"/>
                </a:lnTo>
                <a:lnTo>
                  <a:pt x="2584057" y="1411859"/>
                </a:lnTo>
                <a:lnTo>
                  <a:pt x="2587629" y="1416228"/>
                </a:lnTo>
                <a:lnTo>
                  <a:pt x="2591200" y="1420598"/>
                </a:lnTo>
                <a:lnTo>
                  <a:pt x="2594375" y="1425365"/>
                </a:lnTo>
                <a:lnTo>
                  <a:pt x="2597946" y="1430132"/>
                </a:lnTo>
                <a:lnTo>
                  <a:pt x="2600723" y="1435296"/>
                </a:lnTo>
                <a:lnTo>
                  <a:pt x="2603105" y="1440858"/>
                </a:lnTo>
                <a:lnTo>
                  <a:pt x="2605089" y="1446817"/>
                </a:lnTo>
                <a:lnTo>
                  <a:pt x="2605485" y="1465487"/>
                </a:lnTo>
                <a:lnTo>
                  <a:pt x="2605882" y="1488528"/>
                </a:lnTo>
                <a:lnTo>
                  <a:pt x="2607073" y="1542951"/>
                </a:lnTo>
                <a:lnTo>
                  <a:pt x="2608263" y="1599757"/>
                </a:lnTo>
                <a:lnTo>
                  <a:pt x="2608263" y="1625975"/>
                </a:lnTo>
                <a:lnTo>
                  <a:pt x="2608263" y="1649413"/>
                </a:lnTo>
                <a:lnTo>
                  <a:pt x="2308271" y="1649413"/>
                </a:lnTo>
                <a:lnTo>
                  <a:pt x="2307081" y="1594196"/>
                </a:lnTo>
                <a:lnTo>
                  <a:pt x="2305493" y="1538581"/>
                </a:lnTo>
                <a:lnTo>
                  <a:pt x="2305097" y="1494486"/>
                </a:lnTo>
                <a:lnTo>
                  <a:pt x="2305097" y="1482172"/>
                </a:lnTo>
                <a:lnTo>
                  <a:pt x="2301129" y="1470651"/>
                </a:lnTo>
                <a:lnTo>
                  <a:pt x="2297557" y="1461117"/>
                </a:lnTo>
                <a:lnTo>
                  <a:pt x="2293986" y="1451981"/>
                </a:lnTo>
                <a:lnTo>
                  <a:pt x="2289224" y="1443241"/>
                </a:lnTo>
                <a:lnTo>
                  <a:pt x="2284859" y="1434899"/>
                </a:lnTo>
                <a:lnTo>
                  <a:pt x="2280097" y="1426954"/>
                </a:lnTo>
                <a:lnTo>
                  <a:pt x="2275335" y="1419406"/>
                </a:lnTo>
                <a:lnTo>
                  <a:pt x="2270177" y="1411859"/>
                </a:lnTo>
                <a:lnTo>
                  <a:pt x="2264621" y="1405106"/>
                </a:lnTo>
                <a:lnTo>
                  <a:pt x="2258669" y="1398352"/>
                </a:lnTo>
                <a:lnTo>
                  <a:pt x="2252717" y="1391996"/>
                </a:lnTo>
                <a:lnTo>
                  <a:pt x="2246765" y="1386435"/>
                </a:lnTo>
                <a:lnTo>
                  <a:pt x="2240416" y="1380079"/>
                </a:lnTo>
                <a:lnTo>
                  <a:pt x="2234067" y="1374915"/>
                </a:lnTo>
                <a:lnTo>
                  <a:pt x="2226924" y="1369750"/>
                </a:lnTo>
                <a:lnTo>
                  <a:pt x="2220178" y="1364983"/>
                </a:lnTo>
                <a:lnTo>
                  <a:pt x="2213433" y="1360217"/>
                </a:lnTo>
                <a:lnTo>
                  <a:pt x="2206290" y="1355450"/>
                </a:lnTo>
                <a:lnTo>
                  <a:pt x="2198750" y="1351080"/>
                </a:lnTo>
                <a:lnTo>
                  <a:pt x="2184465" y="1343532"/>
                </a:lnTo>
                <a:lnTo>
                  <a:pt x="2169386" y="1336382"/>
                </a:lnTo>
                <a:lnTo>
                  <a:pt x="2154307" y="1330026"/>
                </a:lnTo>
                <a:lnTo>
                  <a:pt x="2139228" y="1323670"/>
                </a:lnTo>
                <a:lnTo>
                  <a:pt x="2124546" y="1318108"/>
                </a:lnTo>
                <a:lnTo>
                  <a:pt x="2095578" y="1307780"/>
                </a:lnTo>
                <a:lnTo>
                  <a:pt x="2067405" y="1297849"/>
                </a:lnTo>
                <a:lnTo>
                  <a:pt x="2053913" y="1293082"/>
                </a:lnTo>
                <a:lnTo>
                  <a:pt x="2041215" y="1287917"/>
                </a:lnTo>
                <a:lnTo>
                  <a:pt x="1985264" y="1263685"/>
                </a:lnTo>
                <a:lnTo>
                  <a:pt x="1926932" y="1239056"/>
                </a:lnTo>
                <a:lnTo>
                  <a:pt x="1840427" y="1202112"/>
                </a:lnTo>
                <a:lnTo>
                  <a:pt x="1797571" y="1183441"/>
                </a:lnTo>
                <a:lnTo>
                  <a:pt x="1755111" y="1166359"/>
                </a:lnTo>
                <a:lnTo>
                  <a:pt x="1762651" y="1150470"/>
                </a:lnTo>
                <a:lnTo>
                  <a:pt x="1790031" y="1143716"/>
                </a:lnTo>
                <a:lnTo>
                  <a:pt x="1788047" y="1138155"/>
                </a:lnTo>
                <a:lnTo>
                  <a:pt x="1786460" y="1132196"/>
                </a:lnTo>
                <a:lnTo>
                  <a:pt x="1784873" y="1127429"/>
                </a:lnTo>
                <a:lnTo>
                  <a:pt x="1782492" y="1123457"/>
                </a:lnTo>
                <a:lnTo>
                  <a:pt x="1780111" y="1119484"/>
                </a:lnTo>
                <a:lnTo>
                  <a:pt x="1777730" y="1115909"/>
                </a:lnTo>
                <a:lnTo>
                  <a:pt x="1772571" y="1109950"/>
                </a:lnTo>
                <a:lnTo>
                  <a:pt x="1767413" y="1103594"/>
                </a:lnTo>
                <a:lnTo>
                  <a:pt x="1762254" y="1097636"/>
                </a:lnTo>
                <a:lnTo>
                  <a:pt x="1759476" y="1094458"/>
                </a:lnTo>
                <a:lnTo>
                  <a:pt x="1757095" y="1091280"/>
                </a:lnTo>
                <a:lnTo>
                  <a:pt x="1755111" y="1087307"/>
                </a:lnTo>
                <a:lnTo>
                  <a:pt x="1753524" y="1082937"/>
                </a:lnTo>
                <a:lnTo>
                  <a:pt x="1743207" y="973694"/>
                </a:lnTo>
                <a:lnTo>
                  <a:pt x="1743207" y="974091"/>
                </a:lnTo>
                <a:lnTo>
                  <a:pt x="1742413" y="974091"/>
                </a:lnTo>
                <a:lnTo>
                  <a:pt x="1739636" y="973694"/>
                </a:lnTo>
                <a:lnTo>
                  <a:pt x="1730112" y="972105"/>
                </a:lnTo>
                <a:lnTo>
                  <a:pt x="1720985" y="969324"/>
                </a:lnTo>
                <a:lnTo>
                  <a:pt x="1717414" y="968133"/>
                </a:lnTo>
                <a:lnTo>
                  <a:pt x="1715033" y="967338"/>
                </a:lnTo>
                <a:lnTo>
                  <a:pt x="1711065" y="963763"/>
                </a:lnTo>
                <a:lnTo>
                  <a:pt x="1707097" y="960188"/>
                </a:lnTo>
                <a:lnTo>
                  <a:pt x="1703129" y="955818"/>
                </a:lnTo>
                <a:lnTo>
                  <a:pt x="1699954" y="950654"/>
                </a:lnTo>
                <a:lnTo>
                  <a:pt x="1697177" y="945490"/>
                </a:lnTo>
                <a:lnTo>
                  <a:pt x="1694399" y="939531"/>
                </a:lnTo>
                <a:lnTo>
                  <a:pt x="1692018" y="932778"/>
                </a:lnTo>
                <a:lnTo>
                  <a:pt x="1689637" y="926422"/>
                </a:lnTo>
                <a:lnTo>
                  <a:pt x="1688050" y="919668"/>
                </a:lnTo>
                <a:lnTo>
                  <a:pt x="1686066" y="912518"/>
                </a:lnTo>
                <a:lnTo>
                  <a:pt x="1683288" y="897423"/>
                </a:lnTo>
                <a:lnTo>
                  <a:pt x="1681304" y="882327"/>
                </a:lnTo>
                <a:lnTo>
                  <a:pt x="1679717" y="867232"/>
                </a:lnTo>
                <a:lnTo>
                  <a:pt x="1684875" y="862465"/>
                </a:lnTo>
                <a:lnTo>
                  <a:pt x="1689637" y="857698"/>
                </a:lnTo>
                <a:lnTo>
                  <a:pt x="1694796" y="851739"/>
                </a:lnTo>
                <a:lnTo>
                  <a:pt x="1699161" y="845780"/>
                </a:lnTo>
                <a:lnTo>
                  <a:pt x="1703525" y="839424"/>
                </a:lnTo>
                <a:lnTo>
                  <a:pt x="1707891" y="832671"/>
                </a:lnTo>
                <a:lnTo>
                  <a:pt x="1711462" y="825918"/>
                </a:lnTo>
                <a:lnTo>
                  <a:pt x="1715033" y="818767"/>
                </a:lnTo>
                <a:lnTo>
                  <a:pt x="1718208" y="811617"/>
                </a:lnTo>
                <a:lnTo>
                  <a:pt x="1720985" y="804466"/>
                </a:lnTo>
                <a:lnTo>
                  <a:pt x="1726144" y="790166"/>
                </a:lnTo>
                <a:lnTo>
                  <a:pt x="1730509" y="776262"/>
                </a:lnTo>
                <a:lnTo>
                  <a:pt x="1734080" y="762755"/>
                </a:lnTo>
                <a:lnTo>
                  <a:pt x="1736858" y="750838"/>
                </a:lnTo>
                <a:lnTo>
                  <a:pt x="1738842" y="740510"/>
                </a:lnTo>
                <a:lnTo>
                  <a:pt x="1742413" y="720647"/>
                </a:lnTo>
                <a:lnTo>
                  <a:pt x="1743604" y="709524"/>
                </a:lnTo>
                <a:lnTo>
                  <a:pt x="1745191" y="698798"/>
                </a:lnTo>
                <a:lnTo>
                  <a:pt x="1746381" y="687278"/>
                </a:lnTo>
                <a:lnTo>
                  <a:pt x="1747175" y="675361"/>
                </a:lnTo>
                <a:lnTo>
                  <a:pt x="1747572" y="663443"/>
                </a:lnTo>
                <a:lnTo>
                  <a:pt x="1747572" y="651129"/>
                </a:lnTo>
                <a:lnTo>
                  <a:pt x="1747175" y="638814"/>
                </a:lnTo>
                <a:lnTo>
                  <a:pt x="1746381" y="626102"/>
                </a:lnTo>
                <a:lnTo>
                  <a:pt x="1744794" y="613787"/>
                </a:lnTo>
                <a:lnTo>
                  <a:pt x="1742810" y="601473"/>
                </a:lnTo>
                <a:lnTo>
                  <a:pt x="1740033" y="589158"/>
                </a:lnTo>
                <a:lnTo>
                  <a:pt x="1736461" y="576843"/>
                </a:lnTo>
                <a:lnTo>
                  <a:pt x="1732096" y="564529"/>
                </a:lnTo>
                <a:lnTo>
                  <a:pt x="1726937" y="553008"/>
                </a:lnTo>
                <a:lnTo>
                  <a:pt x="1723366" y="546255"/>
                </a:lnTo>
                <a:lnTo>
                  <a:pt x="1720192" y="539899"/>
                </a:lnTo>
                <a:lnTo>
                  <a:pt x="1715033" y="530365"/>
                </a:lnTo>
                <a:lnTo>
                  <a:pt x="1712652" y="526393"/>
                </a:lnTo>
                <a:lnTo>
                  <a:pt x="1711859" y="521229"/>
                </a:lnTo>
                <a:lnTo>
                  <a:pt x="1711859" y="516064"/>
                </a:lnTo>
                <a:lnTo>
                  <a:pt x="1711462" y="509708"/>
                </a:lnTo>
                <a:lnTo>
                  <a:pt x="1712255" y="493421"/>
                </a:lnTo>
                <a:lnTo>
                  <a:pt x="1716223" y="486271"/>
                </a:lnTo>
                <a:lnTo>
                  <a:pt x="1720192" y="479915"/>
                </a:lnTo>
                <a:lnTo>
                  <a:pt x="1724557" y="473559"/>
                </a:lnTo>
                <a:lnTo>
                  <a:pt x="1728922" y="467600"/>
                </a:lnTo>
                <a:lnTo>
                  <a:pt x="1734080" y="462039"/>
                </a:lnTo>
                <a:lnTo>
                  <a:pt x="1738842" y="456477"/>
                </a:lnTo>
                <a:lnTo>
                  <a:pt x="1743604" y="451313"/>
                </a:lnTo>
                <a:lnTo>
                  <a:pt x="1748762" y="446546"/>
                </a:lnTo>
                <a:lnTo>
                  <a:pt x="1754318" y="442176"/>
                </a:lnTo>
                <a:lnTo>
                  <a:pt x="1759476" y="438204"/>
                </a:lnTo>
                <a:lnTo>
                  <a:pt x="1765429" y="434231"/>
                </a:lnTo>
                <a:lnTo>
                  <a:pt x="1771381" y="430259"/>
                </a:lnTo>
                <a:lnTo>
                  <a:pt x="1776936" y="427081"/>
                </a:lnTo>
                <a:lnTo>
                  <a:pt x="1782888" y="424300"/>
                </a:lnTo>
                <a:lnTo>
                  <a:pt x="1789634" y="421917"/>
                </a:lnTo>
                <a:lnTo>
                  <a:pt x="1795587" y="419533"/>
                </a:lnTo>
                <a:lnTo>
                  <a:pt x="1820983" y="409999"/>
                </a:lnTo>
                <a:lnTo>
                  <a:pt x="1834871" y="404438"/>
                </a:lnTo>
                <a:lnTo>
                  <a:pt x="1849950" y="399273"/>
                </a:lnTo>
                <a:lnTo>
                  <a:pt x="1865823" y="394506"/>
                </a:lnTo>
                <a:lnTo>
                  <a:pt x="1882886" y="390137"/>
                </a:lnTo>
                <a:lnTo>
                  <a:pt x="1900742" y="386562"/>
                </a:lnTo>
                <a:lnTo>
                  <a:pt x="1909472" y="384973"/>
                </a:lnTo>
                <a:lnTo>
                  <a:pt x="1918599" y="383384"/>
                </a:lnTo>
                <a:lnTo>
                  <a:pt x="1927726" y="382589"/>
                </a:lnTo>
                <a:lnTo>
                  <a:pt x="1937249" y="381795"/>
                </a:lnTo>
                <a:lnTo>
                  <a:pt x="1946773" y="381397"/>
                </a:lnTo>
                <a:lnTo>
                  <a:pt x="1956693" y="381000"/>
                </a:lnTo>
                <a:close/>
                <a:moveTo>
                  <a:pt x="674585" y="381000"/>
                </a:moveTo>
                <a:lnTo>
                  <a:pt x="684505" y="381397"/>
                </a:lnTo>
                <a:lnTo>
                  <a:pt x="694029" y="382192"/>
                </a:lnTo>
                <a:lnTo>
                  <a:pt x="703552" y="382986"/>
                </a:lnTo>
                <a:lnTo>
                  <a:pt x="713870" y="384575"/>
                </a:lnTo>
                <a:lnTo>
                  <a:pt x="723790" y="386562"/>
                </a:lnTo>
                <a:lnTo>
                  <a:pt x="733710" y="388548"/>
                </a:lnTo>
                <a:lnTo>
                  <a:pt x="743631" y="391726"/>
                </a:lnTo>
                <a:lnTo>
                  <a:pt x="753551" y="394904"/>
                </a:lnTo>
                <a:lnTo>
                  <a:pt x="763868" y="398876"/>
                </a:lnTo>
                <a:lnTo>
                  <a:pt x="773789" y="403246"/>
                </a:lnTo>
                <a:lnTo>
                  <a:pt x="783709" y="408807"/>
                </a:lnTo>
                <a:lnTo>
                  <a:pt x="793629" y="414766"/>
                </a:lnTo>
                <a:lnTo>
                  <a:pt x="820216" y="438998"/>
                </a:lnTo>
                <a:lnTo>
                  <a:pt x="861088" y="446149"/>
                </a:lnTo>
                <a:lnTo>
                  <a:pt x="863866" y="468792"/>
                </a:lnTo>
                <a:lnTo>
                  <a:pt x="867040" y="491832"/>
                </a:lnTo>
                <a:lnTo>
                  <a:pt x="871008" y="514873"/>
                </a:lnTo>
                <a:lnTo>
                  <a:pt x="876167" y="539105"/>
                </a:lnTo>
                <a:lnTo>
                  <a:pt x="871405" y="548241"/>
                </a:lnTo>
                <a:lnTo>
                  <a:pt x="868231" y="554200"/>
                </a:lnTo>
                <a:lnTo>
                  <a:pt x="864659" y="560556"/>
                </a:lnTo>
                <a:lnTo>
                  <a:pt x="861088" y="568501"/>
                </a:lnTo>
                <a:lnTo>
                  <a:pt x="858310" y="577241"/>
                </a:lnTo>
                <a:lnTo>
                  <a:pt x="855533" y="586377"/>
                </a:lnTo>
                <a:lnTo>
                  <a:pt x="854342" y="591144"/>
                </a:lnTo>
                <a:lnTo>
                  <a:pt x="853548" y="596309"/>
                </a:lnTo>
                <a:lnTo>
                  <a:pt x="853152" y="602267"/>
                </a:lnTo>
                <a:lnTo>
                  <a:pt x="852755" y="607431"/>
                </a:lnTo>
                <a:lnTo>
                  <a:pt x="852755" y="613390"/>
                </a:lnTo>
                <a:lnTo>
                  <a:pt x="853152" y="619349"/>
                </a:lnTo>
                <a:lnTo>
                  <a:pt x="854739" y="642786"/>
                </a:lnTo>
                <a:lnTo>
                  <a:pt x="856723" y="670991"/>
                </a:lnTo>
                <a:lnTo>
                  <a:pt x="857913" y="686087"/>
                </a:lnTo>
                <a:lnTo>
                  <a:pt x="859501" y="700785"/>
                </a:lnTo>
                <a:lnTo>
                  <a:pt x="861485" y="716675"/>
                </a:lnTo>
                <a:lnTo>
                  <a:pt x="863469" y="732167"/>
                </a:lnTo>
                <a:lnTo>
                  <a:pt x="866247" y="748057"/>
                </a:lnTo>
                <a:lnTo>
                  <a:pt x="869818" y="763153"/>
                </a:lnTo>
                <a:lnTo>
                  <a:pt x="873786" y="779043"/>
                </a:lnTo>
                <a:lnTo>
                  <a:pt x="878548" y="793741"/>
                </a:lnTo>
                <a:lnTo>
                  <a:pt x="883706" y="808439"/>
                </a:lnTo>
                <a:lnTo>
                  <a:pt x="886881" y="815589"/>
                </a:lnTo>
                <a:lnTo>
                  <a:pt x="890055" y="822343"/>
                </a:lnTo>
                <a:lnTo>
                  <a:pt x="893230" y="829493"/>
                </a:lnTo>
                <a:lnTo>
                  <a:pt x="896801" y="835849"/>
                </a:lnTo>
                <a:lnTo>
                  <a:pt x="901166" y="842205"/>
                </a:lnTo>
                <a:lnTo>
                  <a:pt x="905134" y="848561"/>
                </a:lnTo>
                <a:lnTo>
                  <a:pt x="909896" y="854520"/>
                </a:lnTo>
                <a:lnTo>
                  <a:pt x="914261" y="860081"/>
                </a:lnTo>
                <a:lnTo>
                  <a:pt x="919420" y="865643"/>
                </a:lnTo>
                <a:lnTo>
                  <a:pt x="924578" y="870807"/>
                </a:lnTo>
                <a:lnTo>
                  <a:pt x="922594" y="885902"/>
                </a:lnTo>
                <a:lnTo>
                  <a:pt x="920213" y="899806"/>
                </a:lnTo>
                <a:lnTo>
                  <a:pt x="917436" y="913312"/>
                </a:lnTo>
                <a:lnTo>
                  <a:pt x="915451" y="920463"/>
                </a:lnTo>
                <a:lnTo>
                  <a:pt x="913467" y="927613"/>
                </a:lnTo>
                <a:lnTo>
                  <a:pt x="911087" y="934367"/>
                </a:lnTo>
                <a:lnTo>
                  <a:pt x="908309" y="941517"/>
                </a:lnTo>
                <a:lnTo>
                  <a:pt x="905134" y="947873"/>
                </a:lnTo>
                <a:lnTo>
                  <a:pt x="901563" y="953037"/>
                </a:lnTo>
                <a:lnTo>
                  <a:pt x="899182" y="955818"/>
                </a:lnTo>
                <a:lnTo>
                  <a:pt x="896801" y="958201"/>
                </a:lnTo>
                <a:lnTo>
                  <a:pt x="894420" y="960188"/>
                </a:lnTo>
                <a:lnTo>
                  <a:pt x="891643" y="961777"/>
                </a:lnTo>
                <a:lnTo>
                  <a:pt x="886087" y="965749"/>
                </a:lnTo>
                <a:lnTo>
                  <a:pt x="880532" y="968530"/>
                </a:lnTo>
                <a:lnTo>
                  <a:pt x="874580" y="971708"/>
                </a:lnTo>
                <a:lnTo>
                  <a:pt x="869024" y="975283"/>
                </a:lnTo>
                <a:lnTo>
                  <a:pt x="866247" y="977269"/>
                </a:lnTo>
                <a:lnTo>
                  <a:pt x="863866" y="979653"/>
                </a:lnTo>
                <a:lnTo>
                  <a:pt x="861881" y="982434"/>
                </a:lnTo>
                <a:lnTo>
                  <a:pt x="859897" y="985612"/>
                </a:lnTo>
                <a:lnTo>
                  <a:pt x="857913" y="990379"/>
                </a:lnTo>
                <a:lnTo>
                  <a:pt x="855929" y="995543"/>
                </a:lnTo>
                <a:lnTo>
                  <a:pt x="854342" y="1000707"/>
                </a:lnTo>
                <a:lnTo>
                  <a:pt x="853152" y="1005871"/>
                </a:lnTo>
                <a:lnTo>
                  <a:pt x="852358" y="1011433"/>
                </a:lnTo>
                <a:lnTo>
                  <a:pt x="851961" y="1016597"/>
                </a:lnTo>
                <a:lnTo>
                  <a:pt x="851167" y="1028514"/>
                </a:lnTo>
                <a:lnTo>
                  <a:pt x="850374" y="1039637"/>
                </a:lnTo>
                <a:lnTo>
                  <a:pt x="849580" y="1051158"/>
                </a:lnTo>
                <a:lnTo>
                  <a:pt x="849183" y="1056719"/>
                </a:lnTo>
                <a:lnTo>
                  <a:pt x="848390" y="1061883"/>
                </a:lnTo>
                <a:lnTo>
                  <a:pt x="847199" y="1067445"/>
                </a:lnTo>
                <a:lnTo>
                  <a:pt x="845612" y="1072212"/>
                </a:lnTo>
                <a:lnTo>
                  <a:pt x="843231" y="1078170"/>
                </a:lnTo>
                <a:lnTo>
                  <a:pt x="841247" y="1082937"/>
                </a:lnTo>
                <a:lnTo>
                  <a:pt x="838469" y="1087307"/>
                </a:lnTo>
                <a:lnTo>
                  <a:pt x="836089" y="1091280"/>
                </a:lnTo>
                <a:lnTo>
                  <a:pt x="830136" y="1098430"/>
                </a:lnTo>
                <a:lnTo>
                  <a:pt x="824581" y="1105183"/>
                </a:lnTo>
                <a:lnTo>
                  <a:pt x="821803" y="1109156"/>
                </a:lnTo>
                <a:lnTo>
                  <a:pt x="819026" y="1112731"/>
                </a:lnTo>
                <a:lnTo>
                  <a:pt x="816248" y="1116703"/>
                </a:lnTo>
                <a:lnTo>
                  <a:pt x="814264" y="1121470"/>
                </a:lnTo>
                <a:lnTo>
                  <a:pt x="812280" y="1126237"/>
                </a:lnTo>
                <a:lnTo>
                  <a:pt x="810692" y="1131799"/>
                </a:lnTo>
                <a:lnTo>
                  <a:pt x="809899" y="1138155"/>
                </a:lnTo>
                <a:lnTo>
                  <a:pt x="809105" y="1145305"/>
                </a:lnTo>
                <a:lnTo>
                  <a:pt x="845612" y="1150470"/>
                </a:lnTo>
                <a:lnTo>
                  <a:pt x="853152" y="1166757"/>
                </a:lnTo>
                <a:lnTo>
                  <a:pt x="811089" y="1183838"/>
                </a:lnTo>
                <a:lnTo>
                  <a:pt x="768233" y="1202112"/>
                </a:lnTo>
                <a:lnTo>
                  <a:pt x="682521" y="1239056"/>
                </a:lnTo>
                <a:lnTo>
                  <a:pt x="624586" y="1263685"/>
                </a:lnTo>
                <a:lnTo>
                  <a:pt x="568635" y="1287917"/>
                </a:lnTo>
                <a:lnTo>
                  <a:pt x="555541" y="1293082"/>
                </a:lnTo>
                <a:lnTo>
                  <a:pt x="542446" y="1297849"/>
                </a:lnTo>
                <a:lnTo>
                  <a:pt x="514669" y="1307780"/>
                </a:lnTo>
                <a:lnTo>
                  <a:pt x="485304" y="1318108"/>
                </a:lnTo>
                <a:lnTo>
                  <a:pt x="470225" y="1323670"/>
                </a:lnTo>
                <a:lnTo>
                  <a:pt x="455146" y="1330026"/>
                </a:lnTo>
                <a:lnTo>
                  <a:pt x="440464" y="1336382"/>
                </a:lnTo>
                <a:lnTo>
                  <a:pt x="425385" y="1343532"/>
                </a:lnTo>
                <a:lnTo>
                  <a:pt x="410703" y="1351080"/>
                </a:lnTo>
                <a:lnTo>
                  <a:pt x="403561" y="1355450"/>
                </a:lnTo>
                <a:lnTo>
                  <a:pt x="396418" y="1360217"/>
                </a:lnTo>
                <a:lnTo>
                  <a:pt x="389275" y="1364983"/>
                </a:lnTo>
                <a:lnTo>
                  <a:pt x="382529" y="1369750"/>
                </a:lnTo>
                <a:lnTo>
                  <a:pt x="376180" y="1374915"/>
                </a:lnTo>
                <a:lnTo>
                  <a:pt x="369038" y="1380079"/>
                </a:lnTo>
                <a:lnTo>
                  <a:pt x="363085" y="1386435"/>
                </a:lnTo>
                <a:lnTo>
                  <a:pt x="356736" y="1391996"/>
                </a:lnTo>
                <a:lnTo>
                  <a:pt x="350784" y="1398352"/>
                </a:lnTo>
                <a:lnTo>
                  <a:pt x="345229" y="1405106"/>
                </a:lnTo>
                <a:lnTo>
                  <a:pt x="339277" y="1411859"/>
                </a:lnTo>
                <a:lnTo>
                  <a:pt x="334118" y="1419406"/>
                </a:lnTo>
                <a:lnTo>
                  <a:pt x="329356" y="1426954"/>
                </a:lnTo>
                <a:lnTo>
                  <a:pt x="324594" y="1434899"/>
                </a:lnTo>
                <a:lnTo>
                  <a:pt x="320229" y="1443241"/>
                </a:lnTo>
                <a:lnTo>
                  <a:pt x="315865" y="1451981"/>
                </a:lnTo>
                <a:lnTo>
                  <a:pt x="311896" y="1461117"/>
                </a:lnTo>
                <a:lnTo>
                  <a:pt x="308325" y="1470651"/>
                </a:lnTo>
                <a:lnTo>
                  <a:pt x="304357" y="1482172"/>
                </a:lnTo>
                <a:lnTo>
                  <a:pt x="304357" y="1494486"/>
                </a:lnTo>
                <a:lnTo>
                  <a:pt x="303960" y="1538581"/>
                </a:lnTo>
                <a:lnTo>
                  <a:pt x="302770" y="1594196"/>
                </a:lnTo>
                <a:lnTo>
                  <a:pt x="301182" y="1649413"/>
                </a:lnTo>
                <a:lnTo>
                  <a:pt x="0" y="1649413"/>
                </a:lnTo>
                <a:lnTo>
                  <a:pt x="0" y="1625975"/>
                </a:lnTo>
                <a:lnTo>
                  <a:pt x="0" y="1599757"/>
                </a:lnTo>
                <a:lnTo>
                  <a:pt x="1190" y="1542951"/>
                </a:lnTo>
                <a:lnTo>
                  <a:pt x="2381" y="1488528"/>
                </a:lnTo>
                <a:lnTo>
                  <a:pt x="2778" y="1465487"/>
                </a:lnTo>
                <a:lnTo>
                  <a:pt x="2778" y="1446817"/>
                </a:lnTo>
                <a:lnTo>
                  <a:pt x="5159" y="1440858"/>
                </a:lnTo>
                <a:lnTo>
                  <a:pt x="7539" y="1435296"/>
                </a:lnTo>
                <a:lnTo>
                  <a:pt x="10317" y="1430132"/>
                </a:lnTo>
                <a:lnTo>
                  <a:pt x="13889" y="1425365"/>
                </a:lnTo>
                <a:lnTo>
                  <a:pt x="17063" y="1420598"/>
                </a:lnTo>
                <a:lnTo>
                  <a:pt x="20634" y="1416228"/>
                </a:lnTo>
                <a:lnTo>
                  <a:pt x="24206" y="1411859"/>
                </a:lnTo>
                <a:lnTo>
                  <a:pt x="28174" y="1407886"/>
                </a:lnTo>
                <a:lnTo>
                  <a:pt x="32142" y="1404311"/>
                </a:lnTo>
                <a:lnTo>
                  <a:pt x="36507" y="1400736"/>
                </a:lnTo>
                <a:lnTo>
                  <a:pt x="41269" y="1397558"/>
                </a:lnTo>
                <a:lnTo>
                  <a:pt x="46031" y="1394380"/>
                </a:lnTo>
                <a:lnTo>
                  <a:pt x="55951" y="1388421"/>
                </a:lnTo>
                <a:lnTo>
                  <a:pt x="66665" y="1382860"/>
                </a:lnTo>
                <a:lnTo>
                  <a:pt x="77379" y="1378093"/>
                </a:lnTo>
                <a:lnTo>
                  <a:pt x="88490" y="1373723"/>
                </a:lnTo>
                <a:lnTo>
                  <a:pt x="111902" y="1365381"/>
                </a:lnTo>
                <a:lnTo>
                  <a:pt x="135711" y="1356641"/>
                </a:lnTo>
                <a:lnTo>
                  <a:pt x="147218" y="1352669"/>
                </a:lnTo>
                <a:lnTo>
                  <a:pt x="158726" y="1347902"/>
                </a:lnTo>
                <a:lnTo>
                  <a:pt x="210312" y="1326053"/>
                </a:lnTo>
                <a:lnTo>
                  <a:pt x="263088" y="1303807"/>
                </a:lnTo>
                <a:lnTo>
                  <a:pt x="315071" y="1281164"/>
                </a:lnTo>
                <a:lnTo>
                  <a:pt x="366260" y="1259713"/>
                </a:lnTo>
                <a:lnTo>
                  <a:pt x="423401" y="1243823"/>
                </a:lnTo>
                <a:lnTo>
                  <a:pt x="428163" y="1240645"/>
                </a:lnTo>
                <a:lnTo>
                  <a:pt x="432131" y="1236672"/>
                </a:lnTo>
                <a:lnTo>
                  <a:pt x="436496" y="1231905"/>
                </a:lnTo>
                <a:lnTo>
                  <a:pt x="440464" y="1226741"/>
                </a:lnTo>
                <a:lnTo>
                  <a:pt x="444432" y="1220782"/>
                </a:lnTo>
                <a:lnTo>
                  <a:pt x="448401" y="1214426"/>
                </a:lnTo>
                <a:lnTo>
                  <a:pt x="456337" y="1201317"/>
                </a:lnTo>
                <a:lnTo>
                  <a:pt x="463480" y="1187016"/>
                </a:lnTo>
                <a:lnTo>
                  <a:pt x="469829" y="1173907"/>
                </a:lnTo>
                <a:lnTo>
                  <a:pt x="480543" y="1150470"/>
                </a:lnTo>
                <a:lnTo>
                  <a:pt x="507526" y="1143716"/>
                </a:lnTo>
                <a:lnTo>
                  <a:pt x="506336" y="1138155"/>
                </a:lnTo>
                <a:lnTo>
                  <a:pt x="504748" y="1132196"/>
                </a:lnTo>
                <a:lnTo>
                  <a:pt x="502764" y="1127429"/>
                </a:lnTo>
                <a:lnTo>
                  <a:pt x="500780" y="1123457"/>
                </a:lnTo>
                <a:lnTo>
                  <a:pt x="498399" y="1119484"/>
                </a:lnTo>
                <a:lnTo>
                  <a:pt x="496018" y="1115909"/>
                </a:lnTo>
                <a:lnTo>
                  <a:pt x="490860" y="1109950"/>
                </a:lnTo>
                <a:lnTo>
                  <a:pt x="485701" y="1103594"/>
                </a:lnTo>
                <a:lnTo>
                  <a:pt x="480146" y="1097636"/>
                </a:lnTo>
                <a:lnTo>
                  <a:pt x="477765" y="1094458"/>
                </a:lnTo>
                <a:lnTo>
                  <a:pt x="475384" y="1091280"/>
                </a:lnTo>
                <a:lnTo>
                  <a:pt x="473400" y="1087307"/>
                </a:lnTo>
                <a:lnTo>
                  <a:pt x="471813" y="1082937"/>
                </a:lnTo>
                <a:lnTo>
                  <a:pt x="461495" y="973694"/>
                </a:lnTo>
                <a:lnTo>
                  <a:pt x="461099" y="974091"/>
                </a:lnTo>
                <a:lnTo>
                  <a:pt x="460305" y="974091"/>
                </a:lnTo>
                <a:lnTo>
                  <a:pt x="457527" y="973694"/>
                </a:lnTo>
                <a:lnTo>
                  <a:pt x="448401" y="972105"/>
                </a:lnTo>
                <a:lnTo>
                  <a:pt x="438877" y="969324"/>
                </a:lnTo>
                <a:lnTo>
                  <a:pt x="435306" y="968133"/>
                </a:lnTo>
                <a:lnTo>
                  <a:pt x="433322" y="967338"/>
                </a:lnTo>
                <a:lnTo>
                  <a:pt x="430147" y="964557"/>
                </a:lnTo>
                <a:lnTo>
                  <a:pt x="426973" y="962174"/>
                </a:lnTo>
                <a:lnTo>
                  <a:pt x="424195" y="958996"/>
                </a:lnTo>
                <a:lnTo>
                  <a:pt x="421417" y="955818"/>
                </a:lnTo>
                <a:lnTo>
                  <a:pt x="419036" y="952243"/>
                </a:lnTo>
                <a:lnTo>
                  <a:pt x="416655" y="948270"/>
                </a:lnTo>
                <a:lnTo>
                  <a:pt x="414671" y="944298"/>
                </a:lnTo>
                <a:lnTo>
                  <a:pt x="412687" y="939928"/>
                </a:lnTo>
                <a:lnTo>
                  <a:pt x="409116" y="929997"/>
                </a:lnTo>
                <a:lnTo>
                  <a:pt x="406338" y="920066"/>
                </a:lnTo>
                <a:lnTo>
                  <a:pt x="403957" y="908943"/>
                </a:lnTo>
                <a:lnTo>
                  <a:pt x="401576" y="898217"/>
                </a:lnTo>
                <a:lnTo>
                  <a:pt x="399989" y="887094"/>
                </a:lnTo>
                <a:lnTo>
                  <a:pt x="398402" y="875574"/>
                </a:lnTo>
                <a:lnTo>
                  <a:pt x="396418" y="854122"/>
                </a:lnTo>
                <a:lnTo>
                  <a:pt x="394831" y="834260"/>
                </a:lnTo>
                <a:lnTo>
                  <a:pt x="393640" y="817576"/>
                </a:lnTo>
                <a:lnTo>
                  <a:pt x="393640" y="814795"/>
                </a:lnTo>
                <a:lnTo>
                  <a:pt x="394037" y="811617"/>
                </a:lnTo>
                <a:lnTo>
                  <a:pt x="395227" y="808439"/>
                </a:lnTo>
                <a:lnTo>
                  <a:pt x="396418" y="805261"/>
                </a:lnTo>
                <a:lnTo>
                  <a:pt x="399989" y="798905"/>
                </a:lnTo>
                <a:lnTo>
                  <a:pt x="403561" y="791755"/>
                </a:lnTo>
                <a:lnTo>
                  <a:pt x="407132" y="784604"/>
                </a:lnTo>
                <a:lnTo>
                  <a:pt x="408322" y="780234"/>
                </a:lnTo>
                <a:lnTo>
                  <a:pt x="409513" y="776262"/>
                </a:lnTo>
                <a:lnTo>
                  <a:pt x="410306" y="771495"/>
                </a:lnTo>
                <a:lnTo>
                  <a:pt x="410703" y="766331"/>
                </a:lnTo>
                <a:lnTo>
                  <a:pt x="410306" y="761166"/>
                </a:lnTo>
                <a:lnTo>
                  <a:pt x="409513" y="755605"/>
                </a:lnTo>
                <a:lnTo>
                  <a:pt x="406338" y="738126"/>
                </a:lnTo>
                <a:lnTo>
                  <a:pt x="403561" y="721839"/>
                </a:lnTo>
                <a:lnTo>
                  <a:pt x="401180" y="705552"/>
                </a:lnTo>
                <a:lnTo>
                  <a:pt x="399196" y="689662"/>
                </a:lnTo>
                <a:lnTo>
                  <a:pt x="397608" y="673772"/>
                </a:lnTo>
                <a:lnTo>
                  <a:pt x="397211" y="659074"/>
                </a:lnTo>
                <a:lnTo>
                  <a:pt x="396815" y="643978"/>
                </a:lnTo>
                <a:lnTo>
                  <a:pt x="396815" y="629677"/>
                </a:lnTo>
                <a:lnTo>
                  <a:pt x="397608" y="615774"/>
                </a:lnTo>
                <a:lnTo>
                  <a:pt x="398799" y="602267"/>
                </a:lnTo>
                <a:lnTo>
                  <a:pt x="400386" y="588761"/>
                </a:lnTo>
                <a:lnTo>
                  <a:pt x="402370" y="576446"/>
                </a:lnTo>
                <a:lnTo>
                  <a:pt x="404751" y="563734"/>
                </a:lnTo>
                <a:lnTo>
                  <a:pt x="407529" y="552214"/>
                </a:lnTo>
                <a:lnTo>
                  <a:pt x="410703" y="540297"/>
                </a:lnTo>
                <a:lnTo>
                  <a:pt x="414275" y="529571"/>
                </a:lnTo>
                <a:lnTo>
                  <a:pt x="418243" y="519242"/>
                </a:lnTo>
                <a:lnTo>
                  <a:pt x="422211" y="508914"/>
                </a:lnTo>
                <a:lnTo>
                  <a:pt x="426973" y="499380"/>
                </a:lnTo>
                <a:lnTo>
                  <a:pt x="432131" y="490243"/>
                </a:lnTo>
                <a:lnTo>
                  <a:pt x="437290" y="481504"/>
                </a:lnTo>
                <a:lnTo>
                  <a:pt x="442845" y="473162"/>
                </a:lnTo>
                <a:lnTo>
                  <a:pt x="448797" y="465614"/>
                </a:lnTo>
                <a:lnTo>
                  <a:pt x="454750" y="458066"/>
                </a:lnTo>
                <a:lnTo>
                  <a:pt x="461495" y="451710"/>
                </a:lnTo>
                <a:lnTo>
                  <a:pt x="468241" y="445752"/>
                </a:lnTo>
                <a:lnTo>
                  <a:pt x="474987" y="440190"/>
                </a:lnTo>
                <a:lnTo>
                  <a:pt x="482130" y="435026"/>
                </a:lnTo>
                <a:lnTo>
                  <a:pt x="490066" y="429862"/>
                </a:lnTo>
                <a:lnTo>
                  <a:pt x="497606" y="425889"/>
                </a:lnTo>
                <a:lnTo>
                  <a:pt x="505542" y="422711"/>
                </a:lnTo>
                <a:lnTo>
                  <a:pt x="513875" y="419533"/>
                </a:lnTo>
                <a:lnTo>
                  <a:pt x="538478" y="409999"/>
                </a:lnTo>
                <a:lnTo>
                  <a:pt x="553160" y="404438"/>
                </a:lnTo>
                <a:lnTo>
                  <a:pt x="568239" y="399273"/>
                </a:lnTo>
                <a:lnTo>
                  <a:pt x="584111" y="394506"/>
                </a:lnTo>
                <a:lnTo>
                  <a:pt x="601174" y="390137"/>
                </a:lnTo>
                <a:lnTo>
                  <a:pt x="618634" y="386562"/>
                </a:lnTo>
                <a:lnTo>
                  <a:pt x="627761" y="384973"/>
                </a:lnTo>
                <a:lnTo>
                  <a:pt x="636888" y="383384"/>
                </a:lnTo>
                <a:lnTo>
                  <a:pt x="646014" y="382589"/>
                </a:lnTo>
                <a:lnTo>
                  <a:pt x="655538" y="381795"/>
                </a:lnTo>
                <a:lnTo>
                  <a:pt x="665061" y="381397"/>
                </a:lnTo>
                <a:lnTo>
                  <a:pt x="674585" y="381000"/>
                </a:lnTo>
                <a:close/>
                <a:moveTo>
                  <a:pt x="1307704" y="0"/>
                </a:moveTo>
                <a:lnTo>
                  <a:pt x="1321601" y="0"/>
                </a:lnTo>
                <a:lnTo>
                  <a:pt x="1335100" y="0"/>
                </a:lnTo>
                <a:lnTo>
                  <a:pt x="1348997" y="1191"/>
                </a:lnTo>
                <a:lnTo>
                  <a:pt x="1362496" y="2381"/>
                </a:lnTo>
                <a:lnTo>
                  <a:pt x="1376790" y="4366"/>
                </a:lnTo>
                <a:lnTo>
                  <a:pt x="1390289" y="7144"/>
                </a:lnTo>
                <a:lnTo>
                  <a:pt x="1404583" y="10319"/>
                </a:lnTo>
                <a:lnTo>
                  <a:pt x="1418480" y="14684"/>
                </a:lnTo>
                <a:lnTo>
                  <a:pt x="1432773" y="19447"/>
                </a:lnTo>
                <a:lnTo>
                  <a:pt x="1446670" y="25003"/>
                </a:lnTo>
                <a:lnTo>
                  <a:pt x="1460566" y="31353"/>
                </a:lnTo>
                <a:lnTo>
                  <a:pt x="1474463" y="38497"/>
                </a:lnTo>
                <a:lnTo>
                  <a:pt x="1488757" y="46831"/>
                </a:lnTo>
                <a:lnTo>
                  <a:pt x="1525285" y="80963"/>
                </a:lnTo>
                <a:lnTo>
                  <a:pt x="1584841" y="90884"/>
                </a:lnTo>
                <a:lnTo>
                  <a:pt x="1590400" y="94853"/>
                </a:lnTo>
                <a:lnTo>
                  <a:pt x="1595958" y="99616"/>
                </a:lnTo>
                <a:lnTo>
                  <a:pt x="1600723" y="104775"/>
                </a:lnTo>
                <a:lnTo>
                  <a:pt x="1605487" y="110331"/>
                </a:lnTo>
                <a:lnTo>
                  <a:pt x="1609855" y="115888"/>
                </a:lnTo>
                <a:lnTo>
                  <a:pt x="1613825" y="122238"/>
                </a:lnTo>
                <a:lnTo>
                  <a:pt x="1617399" y="128984"/>
                </a:lnTo>
                <a:lnTo>
                  <a:pt x="1620575" y="134938"/>
                </a:lnTo>
                <a:lnTo>
                  <a:pt x="1626531" y="146447"/>
                </a:lnTo>
                <a:lnTo>
                  <a:pt x="1630898" y="156766"/>
                </a:lnTo>
                <a:lnTo>
                  <a:pt x="1634075" y="165894"/>
                </a:lnTo>
                <a:lnTo>
                  <a:pt x="1636854" y="177403"/>
                </a:lnTo>
                <a:lnTo>
                  <a:pt x="1639236" y="189309"/>
                </a:lnTo>
                <a:lnTo>
                  <a:pt x="1641619" y="200819"/>
                </a:lnTo>
                <a:lnTo>
                  <a:pt x="1643207" y="212725"/>
                </a:lnTo>
                <a:lnTo>
                  <a:pt x="1644795" y="223838"/>
                </a:lnTo>
                <a:lnTo>
                  <a:pt x="1646383" y="235347"/>
                </a:lnTo>
                <a:lnTo>
                  <a:pt x="1648368" y="258366"/>
                </a:lnTo>
                <a:lnTo>
                  <a:pt x="1649559" y="281781"/>
                </a:lnTo>
                <a:lnTo>
                  <a:pt x="1649957" y="304800"/>
                </a:lnTo>
                <a:lnTo>
                  <a:pt x="1649957" y="328613"/>
                </a:lnTo>
                <a:lnTo>
                  <a:pt x="1649559" y="352822"/>
                </a:lnTo>
                <a:lnTo>
                  <a:pt x="1648765" y="365919"/>
                </a:lnTo>
                <a:lnTo>
                  <a:pt x="1647177" y="385763"/>
                </a:lnTo>
                <a:lnTo>
                  <a:pt x="1642413" y="436959"/>
                </a:lnTo>
                <a:lnTo>
                  <a:pt x="1640427" y="464344"/>
                </a:lnTo>
                <a:lnTo>
                  <a:pt x="1638839" y="490141"/>
                </a:lnTo>
                <a:lnTo>
                  <a:pt x="1638442" y="501650"/>
                </a:lnTo>
                <a:lnTo>
                  <a:pt x="1638045" y="511969"/>
                </a:lnTo>
                <a:lnTo>
                  <a:pt x="1638442" y="521494"/>
                </a:lnTo>
                <a:lnTo>
                  <a:pt x="1638839" y="529034"/>
                </a:lnTo>
                <a:lnTo>
                  <a:pt x="1640030" y="538559"/>
                </a:lnTo>
                <a:lnTo>
                  <a:pt x="1642016" y="546497"/>
                </a:lnTo>
                <a:lnTo>
                  <a:pt x="1644001" y="553244"/>
                </a:lnTo>
                <a:lnTo>
                  <a:pt x="1646780" y="558800"/>
                </a:lnTo>
                <a:lnTo>
                  <a:pt x="1649559" y="563959"/>
                </a:lnTo>
                <a:lnTo>
                  <a:pt x="1653133" y="569516"/>
                </a:lnTo>
                <a:lnTo>
                  <a:pt x="1656706" y="576659"/>
                </a:lnTo>
                <a:lnTo>
                  <a:pt x="1661074" y="584597"/>
                </a:lnTo>
                <a:lnTo>
                  <a:pt x="1664250" y="592534"/>
                </a:lnTo>
                <a:lnTo>
                  <a:pt x="1667029" y="600869"/>
                </a:lnTo>
                <a:lnTo>
                  <a:pt x="1669412" y="609600"/>
                </a:lnTo>
                <a:lnTo>
                  <a:pt x="1671397" y="618331"/>
                </a:lnTo>
                <a:lnTo>
                  <a:pt x="1672588" y="627459"/>
                </a:lnTo>
                <a:lnTo>
                  <a:pt x="1673382" y="636984"/>
                </a:lnTo>
                <a:lnTo>
                  <a:pt x="1673779" y="646113"/>
                </a:lnTo>
                <a:lnTo>
                  <a:pt x="1674176" y="655241"/>
                </a:lnTo>
                <a:lnTo>
                  <a:pt x="1673779" y="665163"/>
                </a:lnTo>
                <a:lnTo>
                  <a:pt x="1673382" y="674291"/>
                </a:lnTo>
                <a:lnTo>
                  <a:pt x="1671794" y="692547"/>
                </a:lnTo>
                <a:lnTo>
                  <a:pt x="1669412" y="710009"/>
                </a:lnTo>
                <a:lnTo>
                  <a:pt x="1666632" y="726678"/>
                </a:lnTo>
                <a:lnTo>
                  <a:pt x="1664647" y="735806"/>
                </a:lnTo>
                <a:lnTo>
                  <a:pt x="1662662" y="745728"/>
                </a:lnTo>
                <a:lnTo>
                  <a:pt x="1659883" y="755650"/>
                </a:lnTo>
                <a:lnTo>
                  <a:pt x="1656706" y="765572"/>
                </a:lnTo>
                <a:lnTo>
                  <a:pt x="1653133" y="775891"/>
                </a:lnTo>
                <a:lnTo>
                  <a:pt x="1649162" y="785416"/>
                </a:lnTo>
                <a:lnTo>
                  <a:pt x="1644795" y="793750"/>
                </a:lnTo>
                <a:lnTo>
                  <a:pt x="1642413" y="798116"/>
                </a:lnTo>
                <a:lnTo>
                  <a:pt x="1639633" y="802084"/>
                </a:lnTo>
                <a:lnTo>
                  <a:pt x="1636854" y="805656"/>
                </a:lnTo>
                <a:lnTo>
                  <a:pt x="1633678" y="808831"/>
                </a:lnTo>
                <a:lnTo>
                  <a:pt x="1630104" y="811609"/>
                </a:lnTo>
                <a:lnTo>
                  <a:pt x="1626531" y="814388"/>
                </a:lnTo>
                <a:lnTo>
                  <a:pt x="1618193" y="818753"/>
                </a:lnTo>
                <a:lnTo>
                  <a:pt x="1610252" y="823119"/>
                </a:lnTo>
                <a:lnTo>
                  <a:pt x="1602311" y="827881"/>
                </a:lnTo>
                <a:lnTo>
                  <a:pt x="1598341" y="830263"/>
                </a:lnTo>
                <a:lnTo>
                  <a:pt x="1593973" y="832644"/>
                </a:lnTo>
                <a:lnTo>
                  <a:pt x="1590797" y="835819"/>
                </a:lnTo>
                <a:lnTo>
                  <a:pt x="1587223" y="838994"/>
                </a:lnTo>
                <a:lnTo>
                  <a:pt x="1584444" y="842963"/>
                </a:lnTo>
                <a:lnTo>
                  <a:pt x="1581665" y="846931"/>
                </a:lnTo>
                <a:lnTo>
                  <a:pt x="1578489" y="854075"/>
                </a:lnTo>
                <a:lnTo>
                  <a:pt x="1576106" y="860822"/>
                </a:lnTo>
                <a:lnTo>
                  <a:pt x="1574121" y="867966"/>
                </a:lnTo>
                <a:lnTo>
                  <a:pt x="1572533" y="875506"/>
                </a:lnTo>
                <a:lnTo>
                  <a:pt x="1571342" y="883444"/>
                </a:lnTo>
                <a:lnTo>
                  <a:pt x="1570151" y="890984"/>
                </a:lnTo>
                <a:lnTo>
                  <a:pt x="1568959" y="906859"/>
                </a:lnTo>
                <a:lnTo>
                  <a:pt x="1568165" y="923131"/>
                </a:lnTo>
                <a:lnTo>
                  <a:pt x="1566974" y="939006"/>
                </a:lnTo>
                <a:lnTo>
                  <a:pt x="1565783" y="946944"/>
                </a:lnTo>
                <a:lnTo>
                  <a:pt x="1564989" y="954484"/>
                </a:lnTo>
                <a:lnTo>
                  <a:pt x="1563401" y="961628"/>
                </a:lnTo>
                <a:lnTo>
                  <a:pt x="1561415" y="969169"/>
                </a:lnTo>
                <a:lnTo>
                  <a:pt x="1558636" y="976709"/>
                </a:lnTo>
                <a:lnTo>
                  <a:pt x="1555460" y="983456"/>
                </a:lnTo>
                <a:lnTo>
                  <a:pt x="1551887" y="989409"/>
                </a:lnTo>
                <a:lnTo>
                  <a:pt x="1548313" y="995363"/>
                </a:lnTo>
                <a:lnTo>
                  <a:pt x="1544343" y="1000522"/>
                </a:lnTo>
                <a:lnTo>
                  <a:pt x="1539578" y="1005284"/>
                </a:lnTo>
                <a:lnTo>
                  <a:pt x="1531637" y="1014809"/>
                </a:lnTo>
                <a:lnTo>
                  <a:pt x="1527667" y="1019969"/>
                </a:lnTo>
                <a:lnTo>
                  <a:pt x="1524093" y="1025525"/>
                </a:lnTo>
                <a:lnTo>
                  <a:pt x="1520520" y="1031081"/>
                </a:lnTo>
                <a:lnTo>
                  <a:pt x="1517741" y="1037431"/>
                </a:lnTo>
                <a:lnTo>
                  <a:pt x="1514961" y="1044178"/>
                </a:lnTo>
                <a:lnTo>
                  <a:pt x="1512976" y="1052513"/>
                </a:lnTo>
                <a:lnTo>
                  <a:pt x="1510991" y="1061244"/>
                </a:lnTo>
                <a:lnTo>
                  <a:pt x="1510197" y="1070769"/>
                </a:lnTo>
                <a:lnTo>
                  <a:pt x="1561415" y="1078309"/>
                </a:lnTo>
                <a:lnTo>
                  <a:pt x="1576900" y="1111250"/>
                </a:lnTo>
                <a:lnTo>
                  <a:pt x="1585635" y="1129903"/>
                </a:lnTo>
                <a:lnTo>
                  <a:pt x="1596355" y="1149350"/>
                </a:lnTo>
                <a:lnTo>
                  <a:pt x="1601517" y="1158478"/>
                </a:lnTo>
                <a:lnTo>
                  <a:pt x="1606679" y="1168003"/>
                </a:lnTo>
                <a:lnTo>
                  <a:pt x="1612237" y="1176734"/>
                </a:lnTo>
                <a:lnTo>
                  <a:pt x="1617796" y="1184672"/>
                </a:lnTo>
                <a:lnTo>
                  <a:pt x="1624149" y="1192609"/>
                </a:lnTo>
                <a:lnTo>
                  <a:pt x="1629707" y="1198959"/>
                </a:lnTo>
                <a:lnTo>
                  <a:pt x="1635663" y="1204516"/>
                </a:lnTo>
                <a:lnTo>
                  <a:pt x="1641619" y="1209278"/>
                </a:lnTo>
                <a:lnTo>
                  <a:pt x="1721821" y="1231106"/>
                </a:lnTo>
                <a:lnTo>
                  <a:pt x="1793687" y="1261269"/>
                </a:lnTo>
                <a:lnTo>
                  <a:pt x="1867537" y="1292622"/>
                </a:lnTo>
                <a:lnTo>
                  <a:pt x="1941387" y="1324372"/>
                </a:lnTo>
                <a:lnTo>
                  <a:pt x="2013649" y="1354931"/>
                </a:lnTo>
                <a:lnTo>
                  <a:pt x="2029531" y="1361678"/>
                </a:lnTo>
                <a:lnTo>
                  <a:pt x="2046207" y="1367631"/>
                </a:lnTo>
                <a:lnTo>
                  <a:pt x="2079161" y="1379141"/>
                </a:lnTo>
                <a:lnTo>
                  <a:pt x="2095440" y="1385094"/>
                </a:lnTo>
                <a:lnTo>
                  <a:pt x="2112116" y="1391444"/>
                </a:lnTo>
                <a:lnTo>
                  <a:pt x="2127998" y="1397397"/>
                </a:lnTo>
                <a:lnTo>
                  <a:pt x="2143085" y="1404144"/>
                </a:lnTo>
                <a:lnTo>
                  <a:pt x="2150232" y="1407716"/>
                </a:lnTo>
                <a:lnTo>
                  <a:pt x="2157776" y="1411684"/>
                </a:lnTo>
                <a:lnTo>
                  <a:pt x="2164923" y="1416050"/>
                </a:lnTo>
                <a:lnTo>
                  <a:pt x="2171673" y="1420019"/>
                </a:lnTo>
                <a:lnTo>
                  <a:pt x="2178423" y="1424384"/>
                </a:lnTo>
                <a:lnTo>
                  <a:pt x="2184775" y="1429147"/>
                </a:lnTo>
                <a:lnTo>
                  <a:pt x="2191128" y="1433909"/>
                </a:lnTo>
                <a:lnTo>
                  <a:pt x="2196687" y="1439069"/>
                </a:lnTo>
                <a:lnTo>
                  <a:pt x="2202245" y="1445022"/>
                </a:lnTo>
                <a:lnTo>
                  <a:pt x="2207804" y="1450578"/>
                </a:lnTo>
                <a:lnTo>
                  <a:pt x="2212965" y="1456928"/>
                </a:lnTo>
                <a:lnTo>
                  <a:pt x="2217333" y="1463278"/>
                </a:lnTo>
                <a:lnTo>
                  <a:pt x="2221700" y="1470422"/>
                </a:lnTo>
                <a:lnTo>
                  <a:pt x="2225274" y="1477566"/>
                </a:lnTo>
                <a:lnTo>
                  <a:pt x="2228847" y="1485503"/>
                </a:lnTo>
                <a:lnTo>
                  <a:pt x="2232023" y="1493441"/>
                </a:lnTo>
                <a:lnTo>
                  <a:pt x="2232023" y="1519634"/>
                </a:lnTo>
                <a:lnTo>
                  <a:pt x="2232817" y="1552178"/>
                </a:lnTo>
                <a:lnTo>
                  <a:pt x="2234406" y="1628378"/>
                </a:lnTo>
                <a:lnTo>
                  <a:pt x="2235597" y="1668859"/>
                </a:lnTo>
                <a:lnTo>
                  <a:pt x="2236391" y="1708150"/>
                </a:lnTo>
                <a:lnTo>
                  <a:pt x="2236788" y="1745059"/>
                </a:lnTo>
                <a:lnTo>
                  <a:pt x="2236391" y="1778000"/>
                </a:lnTo>
                <a:lnTo>
                  <a:pt x="374650" y="1778000"/>
                </a:lnTo>
                <a:lnTo>
                  <a:pt x="374650" y="1745059"/>
                </a:lnTo>
                <a:lnTo>
                  <a:pt x="374650" y="1708150"/>
                </a:lnTo>
                <a:lnTo>
                  <a:pt x="375444" y="1668859"/>
                </a:lnTo>
                <a:lnTo>
                  <a:pt x="376238" y="1628378"/>
                </a:lnTo>
                <a:lnTo>
                  <a:pt x="377826" y="1552178"/>
                </a:lnTo>
                <a:lnTo>
                  <a:pt x="378620" y="1519634"/>
                </a:lnTo>
                <a:lnTo>
                  <a:pt x="379017" y="1493441"/>
                </a:lnTo>
                <a:lnTo>
                  <a:pt x="381797" y="1485503"/>
                </a:lnTo>
                <a:lnTo>
                  <a:pt x="385370" y="1477566"/>
                </a:lnTo>
                <a:lnTo>
                  <a:pt x="389341" y="1470422"/>
                </a:lnTo>
                <a:lnTo>
                  <a:pt x="393311" y="1463278"/>
                </a:lnTo>
                <a:lnTo>
                  <a:pt x="398076" y="1456928"/>
                </a:lnTo>
                <a:lnTo>
                  <a:pt x="403237" y="1450578"/>
                </a:lnTo>
                <a:lnTo>
                  <a:pt x="408399" y="1445022"/>
                </a:lnTo>
                <a:lnTo>
                  <a:pt x="413957" y="1439069"/>
                </a:lnTo>
                <a:lnTo>
                  <a:pt x="419516" y="1433909"/>
                </a:lnTo>
                <a:lnTo>
                  <a:pt x="425869" y="1429147"/>
                </a:lnTo>
                <a:lnTo>
                  <a:pt x="432618" y="1424384"/>
                </a:lnTo>
                <a:lnTo>
                  <a:pt x="438971" y="1420019"/>
                </a:lnTo>
                <a:lnTo>
                  <a:pt x="445721" y="1416050"/>
                </a:lnTo>
                <a:lnTo>
                  <a:pt x="452868" y="1411684"/>
                </a:lnTo>
                <a:lnTo>
                  <a:pt x="460412" y="1407716"/>
                </a:lnTo>
                <a:lnTo>
                  <a:pt x="467558" y="1404144"/>
                </a:lnTo>
                <a:lnTo>
                  <a:pt x="482646" y="1397397"/>
                </a:lnTo>
                <a:lnTo>
                  <a:pt x="498925" y="1391444"/>
                </a:lnTo>
                <a:lnTo>
                  <a:pt x="515204" y="1385094"/>
                </a:lnTo>
                <a:lnTo>
                  <a:pt x="531483" y="1379141"/>
                </a:lnTo>
                <a:lnTo>
                  <a:pt x="564437" y="1367631"/>
                </a:lnTo>
                <a:lnTo>
                  <a:pt x="581113" y="1361678"/>
                </a:lnTo>
                <a:lnTo>
                  <a:pt x="597392" y="1354931"/>
                </a:lnTo>
                <a:lnTo>
                  <a:pt x="669257" y="1324372"/>
                </a:lnTo>
                <a:lnTo>
                  <a:pt x="743504" y="1292622"/>
                </a:lnTo>
                <a:lnTo>
                  <a:pt x="817354" y="1261269"/>
                </a:lnTo>
                <a:lnTo>
                  <a:pt x="888822" y="1231106"/>
                </a:lnTo>
                <a:lnTo>
                  <a:pt x="969025" y="1209278"/>
                </a:lnTo>
                <a:lnTo>
                  <a:pt x="974981" y="1204516"/>
                </a:lnTo>
                <a:lnTo>
                  <a:pt x="980937" y="1198959"/>
                </a:lnTo>
                <a:lnTo>
                  <a:pt x="986892" y="1192609"/>
                </a:lnTo>
                <a:lnTo>
                  <a:pt x="992848" y="1184672"/>
                </a:lnTo>
                <a:lnTo>
                  <a:pt x="998407" y="1176734"/>
                </a:lnTo>
                <a:lnTo>
                  <a:pt x="1003965" y="1168003"/>
                </a:lnTo>
                <a:lnTo>
                  <a:pt x="1009524" y="1158478"/>
                </a:lnTo>
                <a:lnTo>
                  <a:pt x="1015083" y="1149350"/>
                </a:lnTo>
                <a:lnTo>
                  <a:pt x="1025009" y="1129903"/>
                </a:lnTo>
                <a:lnTo>
                  <a:pt x="1034141" y="1111250"/>
                </a:lnTo>
                <a:lnTo>
                  <a:pt x="1049228" y="1078309"/>
                </a:lnTo>
                <a:lnTo>
                  <a:pt x="1087345" y="1068784"/>
                </a:lnTo>
                <a:lnTo>
                  <a:pt x="1085359" y="1060450"/>
                </a:lnTo>
                <a:lnTo>
                  <a:pt x="1082977" y="1053306"/>
                </a:lnTo>
                <a:lnTo>
                  <a:pt x="1080595" y="1046163"/>
                </a:lnTo>
                <a:lnTo>
                  <a:pt x="1077419" y="1040209"/>
                </a:lnTo>
                <a:lnTo>
                  <a:pt x="1074242" y="1034653"/>
                </a:lnTo>
                <a:lnTo>
                  <a:pt x="1071066" y="1029891"/>
                </a:lnTo>
                <a:lnTo>
                  <a:pt x="1067492" y="1025525"/>
                </a:lnTo>
                <a:lnTo>
                  <a:pt x="1063125" y="1020763"/>
                </a:lnTo>
                <a:lnTo>
                  <a:pt x="1055978" y="1012825"/>
                </a:lnTo>
                <a:lnTo>
                  <a:pt x="1048434" y="1004491"/>
                </a:lnTo>
                <a:lnTo>
                  <a:pt x="1045258" y="1000125"/>
                </a:lnTo>
                <a:lnTo>
                  <a:pt x="1042082" y="995363"/>
                </a:lnTo>
                <a:lnTo>
                  <a:pt x="1038905" y="989409"/>
                </a:lnTo>
                <a:lnTo>
                  <a:pt x="1036523" y="983456"/>
                </a:lnTo>
                <a:lnTo>
                  <a:pt x="1022229" y="830659"/>
                </a:lnTo>
                <a:lnTo>
                  <a:pt x="1021832" y="831056"/>
                </a:lnTo>
                <a:lnTo>
                  <a:pt x="1020641" y="831056"/>
                </a:lnTo>
                <a:lnTo>
                  <a:pt x="1016671" y="830659"/>
                </a:lnTo>
                <a:lnTo>
                  <a:pt x="1010715" y="829469"/>
                </a:lnTo>
                <a:lnTo>
                  <a:pt x="1003965" y="828278"/>
                </a:lnTo>
                <a:lnTo>
                  <a:pt x="990863" y="824309"/>
                </a:lnTo>
                <a:lnTo>
                  <a:pt x="985701" y="822325"/>
                </a:lnTo>
                <a:lnTo>
                  <a:pt x="982525" y="821134"/>
                </a:lnTo>
                <a:lnTo>
                  <a:pt x="978157" y="817959"/>
                </a:lnTo>
                <a:lnTo>
                  <a:pt x="973790" y="814388"/>
                </a:lnTo>
                <a:lnTo>
                  <a:pt x="969819" y="810419"/>
                </a:lnTo>
                <a:lnTo>
                  <a:pt x="966246" y="805656"/>
                </a:lnTo>
                <a:lnTo>
                  <a:pt x="962673" y="800497"/>
                </a:lnTo>
                <a:lnTo>
                  <a:pt x="959496" y="794941"/>
                </a:lnTo>
                <a:lnTo>
                  <a:pt x="956717" y="788988"/>
                </a:lnTo>
                <a:lnTo>
                  <a:pt x="953541" y="783034"/>
                </a:lnTo>
                <a:lnTo>
                  <a:pt x="951158" y="776684"/>
                </a:lnTo>
                <a:lnTo>
                  <a:pt x="948776" y="769541"/>
                </a:lnTo>
                <a:lnTo>
                  <a:pt x="944409" y="755253"/>
                </a:lnTo>
                <a:lnTo>
                  <a:pt x="941232" y="740172"/>
                </a:lnTo>
                <a:lnTo>
                  <a:pt x="938056" y="724694"/>
                </a:lnTo>
                <a:lnTo>
                  <a:pt x="935674" y="708819"/>
                </a:lnTo>
                <a:lnTo>
                  <a:pt x="934085" y="693341"/>
                </a:lnTo>
                <a:lnTo>
                  <a:pt x="932497" y="677466"/>
                </a:lnTo>
                <a:lnTo>
                  <a:pt x="931306" y="662781"/>
                </a:lnTo>
                <a:lnTo>
                  <a:pt x="929321" y="635000"/>
                </a:lnTo>
                <a:lnTo>
                  <a:pt x="926939" y="611981"/>
                </a:lnTo>
                <a:lnTo>
                  <a:pt x="926939" y="607616"/>
                </a:lnTo>
                <a:lnTo>
                  <a:pt x="927733" y="603250"/>
                </a:lnTo>
                <a:lnTo>
                  <a:pt x="929321" y="598884"/>
                </a:lnTo>
                <a:lnTo>
                  <a:pt x="931306" y="594519"/>
                </a:lnTo>
                <a:lnTo>
                  <a:pt x="935674" y="585391"/>
                </a:lnTo>
                <a:lnTo>
                  <a:pt x="940835" y="575866"/>
                </a:lnTo>
                <a:lnTo>
                  <a:pt x="943217" y="570706"/>
                </a:lnTo>
                <a:lnTo>
                  <a:pt x="945600" y="565150"/>
                </a:lnTo>
                <a:lnTo>
                  <a:pt x="947585" y="559594"/>
                </a:lnTo>
                <a:lnTo>
                  <a:pt x="949173" y="553641"/>
                </a:lnTo>
                <a:lnTo>
                  <a:pt x="950364" y="547291"/>
                </a:lnTo>
                <a:lnTo>
                  <a:pt x="950761" y="539750"/>
                </a:lnTo>
                <a:lnTo>
                  <a:pt x="950364" y="532606"/>
                </a:lnTo>
                <a:lnTo>
                  <a:pt x="949173" y="524669"/>
                </a:lnTo>
                <a:lnTo>
                  <a:pt x="944409" y="500856"/>
                </a:lnTo>
                <a:lnTo>
                  <a:pt x="940438" y="477441"/>
                </a:lnTo>
                <a:lnTo>
                  <a:pt x="937262" y="454422"/>
                </a:lnTo>
                <a:lnTo>
                  <a:pt x="934880" y="432197"/>
                </a:lnTo>
                <a:lnTo>
                  <a:pt x="933291" y="410766"/>
                </a:lnTo>
                <a:lnTo>
                  <a:pt x="932100" y="389334"/>
                </a:lnTo>
                <a:lnTo>
                  <a:pt x="931703" y="368300"/>
                </a:lnTo>
                <a:lnTo>
                  <a:pt x="932100" y="348059"/>
                </a:lnTo>
                <a:lnTo>
                  <a:pt x="932894" y="328613"/>
                </a:lnTo>
                <a:lnTo>
                  <a:pt x="934483" y="309563"/>
                </a:lnTo>
                <a:lnTo>
                  <a:pt x="936468" y="290909"/>
                </a:lnTo>
                <a:lnTo>
                  <a:pt x="939247" y="273447"/>
                </a:lnTo>
                <a:lnTo>
                  <a:pt x="942423" y="255984"/>
                </a:lnTo>
                <a:lnTo>
                  <a:pt x="946394" y="239713"/>
                </a:lnTo>
                <a:lnTo>
                  <a:pt x="950761" y="223441"/>
                </a:lnTo>
                <a:lnTo>
                  <a:pt x="956320" y="207566"/>
                </a:lnTo>
                <a:lnTo>
                  <a:pt x="961482" y="193278"/>
                </a:lnTo>
                <a:lnTo>
                  <a:pt x="967437" y="178991"/>
                </a:lnTo>
                <a:lnTo>
                  <a:pt x="973790" y="165497"/>
                </a:lnTo>
                <a:lnTo>
                  <a:pt x="980937" y="152400"/>
                </a:lnTo>
                <a:lnTo>
                  <a:pt x="988481" y="140494"/>
                </a:lnTo>
                <a:lnTo>
                  <a:pt x="996421" y="129381"/>
                </a:lnTo>
                <a:lnTo>
                  <a:pt x="1004362" y="118269"/>
                </a:lnTo>
                <a:lnTo>
                  <a:pt x="1013494" y="108347"/>
                </a:lnTo>
                <a:lnTo>
                  <a:pt x="1022229" y="99219"/>
                </a:lnTo>
                <a:lnTo>
                  <a:pt x="1031758" y="90091"/>
                </a:lnTo>
                <a:lnTo>
                  <a:pt x="1041685" y="82550"/>
                </a:lnTo>
                <a:lnTo>
                  <a:pt x="1051611" y="75406"/>
                </a:lnTo>
                <a:lnTo>
                  <a:pt x="1061934" y="68659"/>
                </a:lnTo>
                <a:lnTo>
                  <a:pt x="1073051" y="63103"/>
                </a:lnTo>
                <a:lnTo>
                  <a:pt x="1084168" y="58341"/>
                </a:lnTo>
                <a:lnTo>
                  <a:pt x="1095683" y="53975"/>
                </a:lnTo>
                <a:lnTo>
                  <a:pt x="1112358" y="47228"/>
                </a:lnTo>
                <a:lnTo>
                  <a:pt x="1131019" y="40084"/>
                </a:lnTo>
                <a:lnTo>
                  <a:pt x="1150872" y="32544"/>
                </a:lnTo>
                <a:lnTo>
                  <a:pt x="1171915" y="25400"/>
                </a:lnTo>
                <a:lnTo>
                  <a:pt x="1194547" y="18653"/>
                </a:lnTo>
                <a:lnTo>
                  <a:pt x="1206458" y="15875"/>
                </a:lnTo>
                <a:lnTo>
                  <a:pt x="1218369" y="12303"/>
                </a:lnTo>
                <a:lnTo>
                  <a:pt x="1230281" y="9525"/>
                </a:lnTo>
                <a:lnTo>
                  <a:pt x="1242986" y="7144"/>
                </a:lnTo>
                <a:lnTo>
                  <a:pt x="1255294" y="5159"/>
                </a:lnTo>
                <a:lnTo>
                  <a:pt x="1268397" y="3175"/>
                </a:lnTo>
                <a:lnTo>
                  <a:pt x="1281102" y="1588"/>
                </a:lnTo>
                <a:lnTo>
                  <a:pt x="1294602" y="794"/>
                </a:lnTo>
                <a:lnTo>
                  <a:pt x="1307704" y="0"/>
                </a:lnTo>
                <a:close/>
              </a:path>
            </a:pathLst>
          </a:custGeom>
          <a:solidFill>
            <a:srgbClr val="D7B66A">
              <a:alpha val="80000"/>
            </a:srgb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Arial" panose="020B0604020202020204" pitchFamily="34" charset="0"/>
            </a:endParaRPr>
          </a:p>
        </p:txBody>
      </p:sp>
      <p:sp>
        <p:nvSpPr>
          <p:cNvPr id="14" name="KSO_Shape"/>
          <p:cNvSpPr>
            <a:spLocks/>
          </p:cNvSpPr>
          <p:nvPr/>
        </p:nvSpPr>
        <p:spPr bwMode="auto">
          <a:xfrm>
            <a:off x="5919756" y="2598377"/>
            <a:ext cx="328135" cy="390047"/>
          </a:xfrm>
          <a:custGeom>
            <a:avLst/>
            <a:gdLst>
              <a:gd name="T0" fmla="*/ 534881516 w 3326"/>
              <a:gd name="T1" fmla="*/ 820328952 h 3951"/>
              <a:gd name="T2" fmla="*/ 534881516 w 3326"/>
              <a:gd name="T3" fmla="*/ 820328952 h 3951"/>
              <a:gd name="T4" fmla="*/ 158037697 w 3326"/>
              <a:gd name="T5" fmla="*/ 820328952 h 3951"/>
              <a:gd name="T6" fmla="*/ 158037697 w 3326"/>
              <a:gd name="T7" fmla="*/ 820328952 h 3951"/>
              <a:gd name="T8" fmla="*/ 0 w 3326"/>
              <a:gd name="T9" fmla="*/ 820328952 h 3951"/>
              <a:gd name="T10" fmla="*/ 84204081 w 3326"/>
              <a:gd name="T11" fmla="*/ 623499796 h 3951"/>
              <a:gd name="T12" fmla="*/ 149949417 w 3326"/>
              <a:gd name="T13" fmla="*/ 557890229 h 3951"/>
              <a:gd name="T14" fmla="*/ 553962261 w 3326"/>
              <a:gd name="T15" fmla="*/ 557890229 h 3951"/>
              <a:gd name="T16" fmla="*/ 619499960 w 3326"/>
              <a:gd name="T17" fmla="*/ 623499796 h 3951"/>
              <a:gd name="T18" fmla="*/ 689808301 w 3326"/>
              <a:gd name="T19" fmla="*/ 820328952 h 3951"/>
              <a:gd name="T20" fmla="*/ 534881516 w 3326"/>
              <a:gd name="T21" fmla="*/ 820328952 h 3951"/>
              <a:gd name="T22" fmla="*/ 187073635 w 3326"/>
              <a:gd name="T23" fmla="*/ 590902555 h 3951"/>
              <a:gd name="T24" fmla="*/ 135016402 w 3326"/>
              <a:gd name="T25" fmla="*/ 643016586 h 3951"/>
              <a:gd name="T26" fmla="*/ 68234248 w 3326"/>
              <a:gd name="T27" fmla="*/ 787108855 h 3951"/>
              <a:gd name="T28" fmla="*/ 159074972 w 3326"/>
              <a:gd name="T29" fmla="*/ 787108855 h 3951"/>
              <a:gd name="T30" fmla="*/ 193295459 w 3326"/>
              <a:gd name="T31" fmla="*/ 590902555 h 3951"/>
              <a:gd name="T32" fmla="*/ 187073635 w 3326"/>
              <a:gd name="T33" fmla="*/ 590902555 h 3951"/>
              <a:gd name="T34" fmla="*/ 259663250 w 3326"/>
              <a:gd name="T35" fmla="*/ 590902555 h 3951"/>
              <a:gd name="T36" fmla="*/ 349259518 w 3326"/>
              <a:gd name="T37" fmla="*/ 760117326 h 3951"/>
              <a:gd name="T38" fmla="*/ 438648605 w 3326"/>
              <a:gd name="T39" fmla="*/ 590902555 h 3951"/>
              <a:gd name="T40" fmla="*/ 259663250 w 3326"/>
              <a:gd name="T41" fmla="*/ 590902555 h 3951"/>
              <a:gd name="T42" fmla="*/ 565783909 w 3326"/>
              <a:gd name="T43" fmla="*/ 643016586 h 3951"/>
              <a:gd name="T44" fmla="*/ 513726677 w 3326"/>
              <a:gd name="T45" fmla="*/ 590902555 h 3951"/>
              <a:gd name="T46" fmla="*/ 501490210 w 3326"/>
              <a:gd name="T47" fmla="*/ 590902555 h 3951"/>
              <a:gd name="T48" fmla="*/ 534051878 w 3326"/>
              <a:gd name="T49" fmla="*/ 787108855 h 3951"/>
              <a:gd name="T50" fmla="*/ 621574053 w 3326"/>
              <a:gd name="T51" fmla="*/ 787108855 h 3951"/>
              <a:gd name="T52" fmla="*/ 565783909 w 3326"/>
              <a:gd name="T53" fmla="*/ 643016586 h 3951"/>
              <a:gd name="T54" fmla="*/ 339511964 w 3326"/>
              <a:gd name="T55" fmla="*/ 520309678 h 3951"/>
              <a:gd name="T56" fmla="*/ 79641077 w 3326"/>
              <a:gd name="T57" fmla="*/ 260155067 h 3951"/>
              <a:gd name="T58" fmla="*/ 339511964 w 3326"/>
              <a:gd name="T59" fmla="*/ 0 h 3951"/>
              <a:gd name="T60" fmla="*/ 599175214 w 3326"/>
              <a:gd name="T61" fmla="*/ 260155067 h 3951"/>
              <a:gd name="T62" fmla="*/ 339511964 w 3326"/>
              <a:gd name="T63" fmla="*/ 520309678 h 3951"/>
              <a:gd name="T64" fmla="*/ 399449839 w 3326"/>
              <a:gd name="T65" fmla="*/ 105473775 h 3951"/>
              <a:gd name="T66" fmla="*/ 141238682 w 3326"/>
              <a:gd name="T67" fmla="*/ 260155067 h 3951"/>
              <a:gd name="T68" fmla="*/ 339511964 w 3326"/>
              <a:gd name="T69" fmla="*/ 458645023 h 3951"/>
              <a:gd name="T70" fmla="*/ 537577609 w 3326"/>
              <a:gd name="T71" fmla="*/ 260155067 h 3951"/>
              <a:gd name="T72" fmla="*/ 399449839 w 3326"/>
              <a:gd name="T73" fmla="*/ 105473775 h 39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326" h="3951">
                <a:moveTo>
                  <a:pt x="2579" y="3951"/>
                </a:moveTo>
                <a:cubicBezTo>
                  <a:pt x="2579" y="3951"/>
                  <a:pt x="2579" y="3951"/>
                  <a:pt x="2579" y="3951"/>
                </a:cubicBezTo>
                <a:cubicBezTo>
                  <a:pt x="2542" y="3951"/>
                  <a:pt x="853" y="3951"/>
                  <a:pt x="762" y="3951"/>
                </a:cubicBezTo>
                <a:cubicBezTo>
                  <a:pt x="762" y="3951"/>
                  <a:pt x="762" y="3951"/>
                  <a:pt x="762" y="3951"/>
                </a:cubicBezTo>
                <a:cubicBezTo>
                  <a:pt x="0" y="3951"/>
                  <a:pt x="0" y="3951"/>
                  <a:pt x="0" y="3951"/>
                </a:cubicBezTo>
                <a:cubicBezTo>
                  <a:pt x="406" y="3003"/>
                  <a:pt x="406" y="3003"/>
                  <a:pt x="406" y="3003"/>
                </a:cubicBezTo>
                <a:cubicBezTo>
                  <a:pt x="406" y="3003"/>
                  <a:pt x="548" y="2687"/>
                  <a:pt x="723" y="2687"/>
                </a:cubicBezTo>
                <a:cubicBezTo>
                  <a:pt x="2671" y="2687"/>
                  <a:pt x="2671" y="2687"/>
                  <a:pt x="2671" y="2687"/>
                </a:cubicBezTo>
                <a:cubicBezTo>
                  <a:pt x="2846" y="2687"/>
                  <a:pt x="2987" y="3003"/>
                  <a:pt x="2987" y="3003"/>
                </a:cubicBezTo>
                <a:cubicBezTo>
                  <a:pt x="3326" y="3951"/>
                  <a:pt x="3326" y="3951"/>
                  <a:pt x="3326" y="3951"/>
                </a:cubicBezTo>
                <a:lnTo>
                  <a:pt x="2579" y="3951"/>
                </a:lnTo>
                <a:close/>
                <a:moveTo>
                  <a:pt x="902" y="2846"/>
                </a:moveTo>
                <a:cubicBezTo>
                  <a:pt x="764" y="2846"/>
                  <a:pt x="651" y="3097"/>
                  <a:pt x="651" y="3097"/>
                </a:cubicBezTo>
                <a:cubicBezTo>
                  <a:pt x="329" y="3791"/>
                  <a:pt x="329" y="3791"/>
                  <a:pt x="329" y="3791"/>
                </a:cubicBezTo>
                <a:cubicBezTo>
                  <a:pt x="767" y="3791"/>
                  <a:pt x="767" y="3791"/>
                  <a:pt x="767" y="3791"/>
                </a:cubicBezTo>
                <a:cubicBezTo>
                  <a:pt x="788" y="3418"/>
                  <a:pt x="876" y="3049"/>
                  <a:pt x="932" y="2846"/>
                </a:cubicBezTo>
                <a:lnTo>
                  <a:pt x="902" y="2846"/>
                </a:lnTo>
                <a:close/>
                <a:moveTo>
                  <a:pt x="1252" y="2846"/>
                </a:moveTo>
                <a:cubicBezTo>
                  <a:pt x="1318" y="3322"/>
                  <a:pt x="1486" y="3661"/>
                  <a:pt x="1684" y="3661"/>
                </a:cubicBezTo>
                <a:cubicBezTo>
                  <a:pt x="1882" y="3661"/>
                  <a:pt x="2050" y="3322"/>
                  <a:pt x="2115" y="2846"/>
                </a:cubicBezTo>
                <a:lnTo>
                  <a:pt x="1252" y="2846"/>
                </a:lnTo>
                <a:close/>
                <a:moveTo>
                  <a:pt x="2728" y="3097"/>
                </a:moveTo>
                <a:cubicBezTo>
                  <a:pt x="2728" y="3097"/>
                  <a:pt x="2616" y="2846"/>
                  <a:pt x="2477" y="2846"/>
                </a:cubicBezTo>
                <a:cubicBezTo>
                  <a:pt x="2418" y="2846"/>
                  <a:pt x="2418" y="2846"/>
                  <a:pt x="2418" y="2846"/>
                </a:cubicBezTo>
                <a:cubicBezTo>
                  <a:pt x="2476" y="3029"/>
                  <a:pt x="2558" y="3360"/>
                  <a:pt x="2575" y="3791"/>
                </a:cubicBezTo>
                <a:cubicBezTo>
                  <a:pt x="2997" y="3791"/>
                  <a:pt x="2997" y="3791"/>
                  <a:pt x="2997" y="3791"/>
                </a:cubicBezTo>
                <a:lnTo>
                  <a:pt x="2728" y="3097"/>
                </a:lnTo>
                <a:close/>
                <a:moveTo>
                  <a:pt x="1637" y="2506"/>
                </a:moveTo>
                <a:cubicBezTo>
                  <a:pt x="945" y="2506"/>
                  <a:pt x="384" y="1945"/>
                  <a:pt x="384" y="1253"/>
                </a:cubicBezTo>
                <a:cubicBezTo>
                  <a:pt x="384" y="561"/>
                  <a:pt x="945" y="0"/>
                  <a:pt x="1637" y="0"/>
                </a:cubicBezTo>
                <a:cubicBezTo>
                  <a:pt x="2328" y="0"/>
                  <a:pt x="2889" y="561"/>
                  <a:pt x="2889" y="1253"/>
                </a:cubicBezTo>
                <a:cubicBezTo>
                  <a:pt x="2889" y="1945"/>
                  <a:pt x="2328" y="2506"/>
                  <a:pt x="1637" y="2506"/>
                </a:cubicBezTo>
                <a:close/>
                <a:moveTo>
                  <a:pt x="1926" y="508"/>
                </a:moveTo>
                <a:cubicBezTo>
                  <a:pt x="1583" y="1430"/>
                  <a:pt x="1024" y="1239"/>
                  <a:pt x="681" y="1253"/>
                </a:cubicBezTo>
                <a:cubicBezTo>
                  <a:pt x="681" y="1781"/>
                  <a:pt x="1109" y="2209"/>
                  <a:pt x="1637" y="2209"/>
                </a:cubicBezTo>
                <a:cubicBezTo>
                  <a:pt x="2165" y="2209"/>
                  <a:pt x="2592" y="1781"/>
                  <a:pt x="2592" y="1253"/>
                </a:cubicBezTo>
                <a:cubicBezTo>
                  <a:pt x="1934" y="1107"/>
                  <a:pt x="2283" y="732"/>
                  <a:pt x="1926" y="508"/>
                </a:cubicBezTo>
                <a:close/>
              </a:path>
            </a:pathLst>
          </a:custGeom>
          <a:solidFill>
            <a:srgbClr val="D7B66A">
              <a:alpha val="80000"/>
            </a:srgb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Arial" panose="020B0604020202020204" pitchFamily="34" charset="0"/>
            </a:endParaRPr>
          </a:p>
        </p:txBody>
      </p:sp>
    </p:spTree>
    <p:extLst>
      <p:ext uri="{BB962C8B-B14F-4D97-AF65-F5344CB8AC3E}">
        <p14:creationId xmlns:p14="http://schemas.microsoft.com/office/powerpoint/2010/main" val="9396248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6763" cy="6858000"/>
          </a:xfrm>
          <a:prstGeom prst="rect">
            <a:avLst/>
          </a:prstGeom>
        </p:spPr>
      </p:pic>
      <p:sp>
        <p:nvSpPr>
          <p:cNvPr id="15" name="TextBox 14"/>
          <p:cNvSpPr txBox="1"/>
          <p:nvPr/>
        </p:nvSpPr>
        <p:spPr>
          <a:xfrm>
            <a:off x="-2401143" y="3655785"/>
            <a:ext cx="9122735" cy="830997"/>
          </a:xfrm>
          <a:prstGeom prst="rect">
            <a:avLst/>
          </a:prstGeom>
          <a:noFill/>
        </p:spPr>
        <p:txBody>
          <a:bodyPr wrap="square" lIns="0" tIns="0" rIns="0" bIns="0" rtlCol="0">
            <a:spAutoFit/>
          </a:bodyPr>
          <a:lstStyle/>
          <a:p>
            <a:pPr algn="ctr"/>
            <a:r>
              <a:rPr kumimoji="1" lang="en-US" altLang="zh-CN" sz="5400" b="1" dirty="0" smtClean="0">
                <a:solidFill>
                  <a:schemeClr val="tx2"/>
                </a:solidFill>
                <a:ea typeface="Microsoft YaHei" panose="020B0503020204020204" pitchFamily="34" charset="-122"/>
              </a:rPr>
              <a:t>Questions</a:t>
            </a:r>
            <a:endParaRPr kumimoji="1" lang="zh-CN" altLang="en-US" sz="5400" b="1" dirty="0" smtClean="0">
              <a:solidFill>
                <a:schemeClr val="tx2"/>
              </a:solidFill>
              <a:ea typeface="Microsoft YaHei" panose="020B0503020204020204" pitchFamily="34" charset="-122"/>
            </a:endParaRPr>
          </a:p>
        </p:txBody>
      </p:sp>
      <p:sp>
        <p:nvSpPr>
          <p:cNvPr id="19" name="TextBox 18"/>
          <p:cNvSpPr txBox="1"/>
          <p:nvPr/>
        </p:nvSpPr>
        <p:spPr>
          <a:xfrm>
            <a:off x="5576820" y="3655784"/>
            <a:ext cx="9122735" cy="830997"/>
          </a:xfrm>
          <a:prstGeom prst="rect">
            <a:avLst/>
          </a:prstGeom>
          <a:noFill/>
        </p:spPr>
        <p:txBody>
          <a:bodyPr wrap="square" lIns="0" tIns="0" rIns="0" bIns="0" rtlCol="0">
            <a:spAutoFit/>
          </a:bodyPr>
          <a:lstStyle/>
          <a:p>
            <a:pPr algn="ctr"/>
            <a:r>
              <a:rPr kumimoji="1" lang="en-US" altLang="zh-CN" sz="5400" b="1" dirty="0" smtClean="0">
                <a:solidFill>
                  <a:schemeClr val="tx2"/>
                </a:solidFill>
                <a:ea typeface="Microsoft YaHei" panose="020B0503020204020204" pitchFamily="34" charset="-122"/>
              </a:rPr>
              <a:t>Questions</a:t>
            </a:r>
            <a:endParaRPr kumimoji="1" lang="zh-CN" altLang="en-US" sz="5400" b="1" dirty="0" smtClean="0">
              <a:solidFill>
                <a:schemeClr val="tx2"/>
              </a:solidFill>
              <a:ea typeface="Microsoft YaHei" panose="020B0503020204020204" pitchFamily="34" charset="-122"/>
            </a:endParaRPr>
          </a:p>
        </p:txBody>
      </p:sp>
    </p:spTree>
    <p:extLst>
      <p:ext uri="{BB962C8B-B14F-4D97-AF65-F5344CB8AC3E}">
        <p14:creationId xmlns:p14="http://schemas.microsoft.com/office/powerpoint/2010/main" val="8325782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159279" y="2652729"/>
            <a:ext cx="3760149" cy="923330"/>
          </a:xfrm>
          <a:prstGeom prst="rect">
            <a:avLst/>
          </a:prstGeom>
          <a:noFill/>
        </p:spPr>
        <p:txBody>
          <a:bodyPr wrap="square" lIns="0" tIns="0" rIns="0" bIns="0" rtlCol="0">
            <a:spAutoFit/>
          </a:bodyPr>
          <a:lstStyle/>
          <a:p>
            <a:pPr algn="ctr"/>
            <a:r>
              <a:rPr kumimoji="1" lang="en-US" sz="6000">
                <a:solidFill>
                  <a:schemeClr val="tx2"/>
                </a:solidFill>
                <a:latin typeface="Arial" panose="020B0604020202020204" pitchFamily="34" charset="0"/>
                <a:ea typeface="Arial Unicode MS" panose="020B0604020202020204" pitchFamily="34" charset="-122"/>
                <a:cs typeface="Arial Unicode MS" panose="020B0604020202020204" pitchFamily="34" charset="-122"/>
              </a:rPr>
              <a:t>THANKS</a:t>
            </a:r>
          </a:p>
        </p:txBody>
      </p:sp>
    </p:spTree>
    <p:extLst>
      <p:ext uri="{BB962C8B-B14F-4D97-AF65-F5344CB8AC3E}">
        <p14:creationId xmlns:p14="http://schemas.microsoft.com/office/powerpoint/2010/main" val="1816582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9702" y="508162"/>
            <a:ext cx="9287539"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 a HUAWEI ID</a:t>
            </a:r>
          </a:p>
        </p:txBody>
      </p:sp>
      <p:sp>
        <p:nvSpPr>
          <p:cNvPr id="3" name="Rectangle 2"/>
          <p:cNvSpPr/>
          <p:nvPr/>
        </p:nvSpPr>
        <p:spPr>
          <a:xfrm>
            <a:off x="489097" y="1510675"/>
            <a:ext cx="11493795" cy="5047536"/>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3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 a HUAWEI ID with your email address or mobile phone number</a:t>
            </a:r>
          </a:p>
          <a:p>
            <a:pPr marL="342900" indent="-342900" fontAlgn="base">
              <a:lnSpc>
                <a:spcPct val="200000"/>
              </a:lnSpc>
              <a:buFont typeface="Arial" panose="020B0604020202020204" pitchFamily="34" charset="0"/>
              <a:buChar char="•"/>
            </a:pPr>
            <a:r>
              <a:rPr lang="en-US" altLang="zh-CN" sz="23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 are registering with your email address, enter a valid email address and verification code (mobile phone number and date of birth are required in some countries or regions)</a:t>
            </a:r>
          </a:p>
          <a:p>
            <a:pPr marL="342900" indent="-342900" fontAlgn="base">
              <a:lnSpc>
                <a:spcPct val="200000"/>
              </a:lnSpc>
              <a:buFont typeface="Arial" panose="020B0604020202020204" pitchFamily="34" charset="0"/>
              <a:buChar char="•"/>
            </a:pPr>
            <a:r>
              <a:rPr lang="en-US" altLang="zh-CN" sz="23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After setting a password, click </a:t>
            </a:r>
            <a:r>
              <a:rPr lang="en-US" altLang="zh-CN" sz="23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a:t>
            </a:r>
          </a:p>
          <a:p>
            <a:pPr marL="342900" indent="-342900" fontAlgn="base">
              <a:lnSpc>
                <a:spcPct val="200000"/>
              </a:lnSpc>
              <a:buFont typeface="Arial" panose="020B0604020202020204" pitchFamily="34" charset="0"/>
              <a:buChar char="•"/>
            </a:pPr>
            <a:r>
              <a:rPr lang="en-US" altLang="zh-CN" sz="23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If you are registering with your mobile number, enter a valid mobile number and verification code, set the password, and click </a:t>
            </a:r>
            <a:r>
              <a:rPr lang="en-US" altLang="zh-CN" sz="23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a:t>
            </a:r>
            <a:endParaRPr lang="en-US" altLang="zh-CN" sz="23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1351434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48" y="76200"/>
            <a:ext cx="4695825" cy="66960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822" y="33337"/>
            <a:ext cx="4705350" cy="6781800"/>
          </a:xfrm>
          <a:prstGeom prst="rect">
            <a:avLst/>
          </a:prstGeom>
        </p:spPr>
      </p:pic>
    </p:spTree>
    <p:extLst>
      <p:ext uri="{BB962C8B-B14F-4D97-AF65-F5344CB8AC3E}">
        <p14:creationId xmlns:p14="http://schemas.microsoft.com/office/powerpoint/2010/main" val="4000817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9702" y="274246"/>
            <a:ext cx="9287539"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Register a HUAWEI ID</a:t>
            </a:r>
          </a:p>
        </p:txBody>
      </p:sp>
      <p:sp>
        <p:nvSpPr>
          <p:cNvPr id="3" name="Rectangle 2"/>
          <p:cNvSpPr/>
          <p:nvPr/>
        </p:nvSpPr>
        <p:spPr>
          <a:xfrm>
            <a:off x="563525" y="1999773"/>
            <a:ext cx="4890977" cy="2198359"/>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Read and confirm the HUAWEI ID Privacy Notice and Terms &amp; Conditions, and click </a:t>
            </a:r>
            <a:r>
              <a:rPr lang="en-US" altLang="zh-CN" sz="24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Agree</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331" y="1292992"/>
            <a:ext cx="3787424" cy="5341915"/>
          </a:xfrm>
          <a:prstGeom prst="rect">
            <a:avLst/>
          </a:prstGeom>
        </p:spPr>
      </p:pic>
    </p:spTree>
    <p:extLst>
      <p:ext uri="{BB962C8B-B14F-4D97-AF65-F5344CB8AC3E}">
        <p14:creationId xmlns:p14="http://schemas.microsoft.com/office/powerpoint/2010/main" val="3791865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39702" y="508162"/>
            <a:ext cx="9287539" cy="784830"/>
          </a:xfrm>
          <a:prstGeom prst="rect">
            <a:avLst/>
          </a:prstGeom>
          <a:noFill/>
        </p:spPr>
        <p:txBody>
          <a:bodyPr wrap="square" rtlCol="0">
            <a:spAutoFit/>
          </a:bodyPr>
          <a:lstStyle/>
          <a:p>
            <a:pPr algn="ctr" defTabSz="914400"/>
            <a:r>
              <a:rPr lang="en-US" altLang="zh-CN" sz="4500" b="1"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 identify verification</a:t>
            </a:r>
          </a:p>
        </p:txBody>
      </p:sp>
      <p:sp>
        <p:nvSpPr>
          <p:cNvPr id="3" name="Rectangle 2"/>
          <p:cNvSpPr/>
          <p:nvPr/>
        </p:nvSpPr>
        <p:spPr>
          <a:xfrm>
            <a:off x="489097" y="1383084"/>
            <a:ext cx="11493795" cy="5262979"/>
          </a:xfrm>
          <a:prstGeom prst="rect">
            <a:avLst/>
          </a:prstGeom>
        </p:spPr>
        <p:txBody>
          <a:bodyPr wrap="square">
            <a:spAutoFit/>
          </a:bodyPr>
          <a:lstStyle/>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After successful registration, you need to get your identity verified.</a:t>
            </a:r>
          </a:p>
          <a:p>
            <a:pPr marL="342900" indent="-342900" fontAlgn="base">
              <a:lnSpc>
                <a:spcPct val="200000"/>
              </a:lnSpc>
              <a:buFont typeface="Arial" panose="020B0604020202020204" pitchFamily="34" charset="0"/>
              <a:buChar char="•"/>
            </a:pP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HUAWEI Developers supports two types of developers: enterprise developers and individual developers. Enterprise developers have access to more services than individual developers. Select a developer type based on your needs. </a:t>
            </a:r>
            <a:endPar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342900" indent="-342900" fontAlgn="base">
              <a:lnSpc>
                <a:spcPct val="200000"/>
              </a:lnSpc>
              <a:buFont typeface="Arial" panose="020B0604020202020204" pitchFamily="34" charset="0"/>
              <a:buChar char="•"/>
            </a:pP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Visit https</a:t>
            </a:r>
            <a:r>
              <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://developer.huawei.com/consumer/en/doc/help/developerrights-0000001053174003 </a:t>
            </a:r>
            <a:r>
              <a:rPr lang="en-US" altLang="zh-CN" sz="2400" dirty="0" smtClean="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rPr>
              <a:t>to find out more about what each developer registration type offers </a:t>
            </a:r>
            <a:endParaRPr lang="en-US" altLang="zh-CN" sz="2400" dirty="0">
              <a:solidFill>
                <a:schemeClr val="tx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70552199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386"/>
  <p:tag name="MH_SECTIONID" val="387,388,389,390,391,392,393,"/>
</p:tagLst>
</file>

<file path=ppt/tags/tag10.xml><?xml version="1.0" encoding="utf-8"?>
<p:tagLst xmlns:a="http://schemas.openxmlformats.org/drawingml/2006/main" xmlns:r="http://schemas.openxmlformats.org/officeDocument/2006/relationships" xmlns:p="http://schemas.openxmlformats.org/presentationml/2006/main">
  <p:tag name="AS_UNIQUEID" val="249"/>
</p:tagLst>
</file>

<file path=ppt/tags/tag11.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12.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13.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14.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2.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3.xml><?xml version="1.0" encoding="utf-8"?>
<p:tagLst xmlns:a="http://schemas.openxmlformats.org/drawingml/2006/main" xmlns:r="http://schemas.openxmlformats.org/officeDocument/2006/relationships" xmlns:p="http://schemas.openxmlformats.org/presentationml/2006/main">
  <p:tag name="MH" val="20200317185041"/>
  <p:tag name="MH_LIBRARY" val="CONTENTS"/>
  <p:tag name="MH_TYPE" val="OTHERS"/>
  <p:tag name="ID" val="545815"/>
</p:tagLst>
</file>

<file path=ppt/tags/tag4.xml><?xml version="1.0" encoding="utf-8"?>
<p:tagLst xmlns:a="http://schemas.openxmlformats.org/drawingml/2006/main" xmlns:r="http://schemas.openxmlformats.org/officeDocument/2006/relationships" xmlns:p="http://schemas.openxmlformats.org/presentationml/2006/main">
  <p:tag name="AS_UNIQUEID" val="245"/>
</p:tagLst>
</file>

<file path=ppt/tags/tag5.xml><?xml version="1.0" encoding="utf-8"?>
<p:tagLst xmlns:a="http://schemas.openxmlformats.org/drawingml/2006/main" xmlns:r="http://schemas.openxmlformats.org/officeDocument/2006/relationships" xmlns:p="http://schemas.openxmlformats.org/presentationml/2006/main">
  <p:tag name="AS_UNIQUEID" val="245"/>
</p:tagLst>
</file>

<file path=ppt/tags/tag6.xml><?xml version="1.0" encoding="utf-8"?>
<p:tagLst xmlns:a="http://schemas.openxmlformats.org/drawingml/2006/main" xmlns:r="http://schemas.openxmlformats.org/officeDocument/2006/relationships" xmlns:p="http://schemas.openxmlformats.org/presentationml/2006/main">
  <p:tag name="AS_UNIQUEID" val="245"/>
</p:tagLst>
</file>

<file path=ppt/tags/tag7.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247"/>
</p:tagLst>
</file>

<file path=ppt/tags/tag9.xml><?xml version="1.0" encoding="utf-8"?>
<p:tagLst xmlns:a="http://schemas.openxmlformats.org/drawingml/2006/main" xmlns:r="http://schemas.openxmlformats.org/officeDocument/2006/relationships" xmlns:p="http://schemas.openxmlformats.org/presentationml/2006/main">
  <p:tag name="AS_UNIQUEID" val="248"/>
</p:tagLst>
</file>

<file path=ppt/theme/theme1.xml><?xml version="1.0" encoding="utf-8"?>
<a:theme xmlns:a="http://schemas.openxmlformats.org/drawingml/2006/main" name="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002891D3-441F-4843-9EAC-D44E0F2301F5}"/>
    </a:ext>
  </a:extLst>
</a:theme>
</file>

<file path=ppt/theme/theme2.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3.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AFFA82CF-250F-4604-B0DF-1F7FF8D51155}"/>
    </a:ext>
  </a:extLst>
</a:theme>
</file>

<file path=ppt/theme/theme4.xml><?xml version="1.0" encoding="utf-8"?>
<a:theme xmlns:a="http://schemas.openxmlformats.org/drawingml/2006/main" name="1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5.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Audit" staticId="0x010100E892A036E38B6541A309945D6669EF5D|-421390505" UniqueId="a3b3b3b4-fe23-4b43-b643-f1f9df026f35">
      <p:Name>Auditing</p:Name>
      <p:Description>Audits user actions on documents and list items to the Audit Log.</p:Description>
      <p:CustomData>
        <Audit>
          <Update/>
          <DeleteRestore/>
        </Audit>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Document" ma:contentTypeID="0x010100E892A036E38B6541A309945D6669EF5D" ma:contentTypeVersion="6" ma:contentTypeDescription="Create a new document." ma:contentTypeScope="" ma:versionID="710a399eac588f3c8c6f7d787ff9581f">
  <xsd:schema xmlns:xsd="http://www.w3.org/2001/XMLSchema" xmlns:xs="http://www.w3.org/2001/XMLSchema" xmlns:p="http://schemas.microsoft.com/office/2006/metadata/properties" xmlns:ns1="http://schemas.microsoft.com/sharepoint/v3" xmlns:ns2="93d0d9de-bbbb-4fe3-af09-acdca99fd07d" targetNamespace="http://schemas.microsoft.com/office/2006/metadata/properties" ma:root="true" ma:fieldsID="792f82a9977187411f506c393914e966" ns1:_="" ns2:_="">
    <xsd:import namespace="http://schemas.microsoft.com/sharepoint/v3"/>
    <xsd:import namespace="93d0d9de-bbbb-4fe3-af09-acdca99fd07d"/>
    <xsd:element name="properties">
      <xsd:complexType>
        <xsd:sequence>
          <xsd:element name="documentManagement">
            <xsd:complexType>
              <xsd:all>
                <xsd:element ref="ns1:_dlc_Exempt"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8"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3d0d9de-bbbb-4fe3-af09-acdca99fd07d"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AC3D60-14FC-49EF-98B8-A1DFBD248528}">
  <ds:schemaRefs>
    <ds:schemaRef ds:uri="office.server.policy"/>
  </ds:schemaRefs>
</ds:datastoreItem>
</file>

<file path=customXml/itemProps2.xml><?xml version="1.0" encoding="utf-8"?>
<ds:datastoreItem xmlns:ds="http://schemas.openxmlformats.org/officeDocument/2006/customXml" ds:itemID="{7C70E32A-C86D-461D-A165-4CA864596C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3d0d9de-bbbb-4fe3-af09-acdca99fd0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6FFAD21-C480-4280-BE00-1F99A56D110A}">
  <ds:schemaRefs>
    <ds:schemaRef ds:uri="http://schemas.microsoft.com/sharepoint/v3/contenttype/forms"/>
  </ds:schemaRefs>
</ds:datastoreItem>
</file>

<file path=customXml/itemProps4.xml><?xml version="1.0" encoding="utf-8"?>
<ds:datastoreItem xmlns:ds="http://schemas.openxmlformats.org/officeDocument/2006/customXml" ds:itemID="{20DC1773-3737-404E-8A95-2BB923882466}">
  <ds:schemaRefs>
    <ds:schemaRef ds:uri="http://schemas.microsoft.com/office/2006/documentManagement/types"/>
    <ds:schemaRef ds:uri="http://schemas.microsoft.com/office/2006/metadata/properties"/>
    <ds:schemaRef ds:uri="http://purl.org/dc/dcmitype/"/>
    <ds:schemaRef ds:uri="93d0d9de-bbbb-4fe3-af09-acdca99fd07d"/>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PPT模板</Template>
  <TotalTime>2462</TotalTime>
  <Words>2332</Words>
  <Application>Microsoft Office PowerPoint</Application>
  <PresentationFormat>Custom</PresentationFormat>
  <Paragraphs>354</Paragraphs>
  <Slides>57</Slides>
  <Notes>1</Notes>
  <HiddenSlides>0</HiddenSlides>
  <MMClips>3</MMClips>
  <ScaleCrop>false</ScaleCrop>
  <HeadingPairs>
    <vt:vector size="6" baseType="variant">
      <vt:variant>
        <vt:lpstr>Fonts Used</vt:lpstr>
      </vt:variant>
      <vt:variant>
        <vt:i4>20</vt:i4>
      </vt:variant>
      <vt:variant>
        <vt:lpstr>Theme</vt:lpstr>
      </vt:variant>
      <vt:variant>
        <vt:i4>5</vt:i4>
      </vt:variant>
      <vt:variant>
        <vt:lpstr>Slide Titles</vt:lpstr>
      </vt:variant>
      <vt:variant>
        <vt:i4>57</vt:i4>
      </vt:variant>
    </vt:vector>
  </HeadingPairs>
  <TitlesOfParts>
    <vt:vector size="82" baseType="lpstr">
      <vt:lpstr>Arial Unicode MS</vt:lpstr>
      <vt:lpstr>等线</vt:lpstr>
      <vt:lpstr>等线 Light</vt:lpstr>
      <vt:lpstr>FZLanTingHeiS-R-GB</vt:lpstr>
      <vt:lpstr>Gill Sans</vt:lpstr>
      <vt:lpstr>Helvetica Neue</vt:lpstr>
      <vt:lpstr>Huawei Font</vt:lpstr>
      <vt:lpstr>Huawei Sans</vt:lpstr>
      <vt:lpstr>Huawei Sans Medium</vt:lpstr>
      <vt:lpstr>inpin heiti</vt:lpstr>
      <vt:lpstr>Microsoft YaHei</vt:lpstr>
      <vt:lpstr>黑体</vt:lpstr>
      <vt:lpstr>宋体</vt:lpstr>
      <vt:lpstr>华文细黑</vt:lpstr>
      <vt:lpstr>方正兰亭粗黑简体</vt:lpstr>
      <vt:lpstr>方正兰亭黑简体</vt:lpstr>
      <vt:lpstr>Arial</vt:lpstr>
      <vt:lpstr>Calibri</vt:lpstr>
      <vt:lpstr>Calibri Light</vt:lpstr>
      <vt:lpstr>Wingdings</vt:lpstr>
      <vt:lpstr>目录页</vt:lpstr>
      <vt:lpstr>章节页</vt:lpstr>
      <vt:lpstr>结束页</vt:lpstr>
      <vt:lpstr>1_章节页</vt:lpstr>
      <vt:lpstr>2_章节页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Huawei Technologies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zhuguohua (C)</dc:creator>
  <cp:lastModifiedBy>Michael Bratt</cp:lastModifiedBy>
  <cp:revision>162</cp:revision>
  <dcterms:created xsi:type="dcterms:W3CDTF">2019-07-19T03:09:05Z</dcterms:created>
  <dcterms:modified xsi:type="dcterms:W3CDTF">2021-04-16T21:05:30Z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(3)DXUvgLu4Rz76DdDbod9DQzyBFYIaSkahyehbDh1l3sV91gpEp1XmxjGcNCLP82rPfbUuNay4
IhIYKqzFcQdvw4aQA9syMiAg8qVV3R3arUFUFNI6qBKJGM6aVqHUAlV5SsnyYyhsK2VXMs+x
K3e7CJ1Ftjc0mXhB2h2LzQz1UZ7lzDuilyw3gi+H4EY/uoL2cSx27469hdKLSvlWHiymX69d
ZOubIQZSxk8dCaTMkt</vt:lpwstr>
  </property>
  <property fmtid="{D5CDD505-2E9C-101B-9397-08002B2CF9AE}" pid="3" name="_2015_ms_pID_7253431">
    <vt:lpwstr>jFl2+cAPLecCnfGoV1T5XisOg/T422krk1GKxs9i3o+fW2CmYRSCoB
bijM911Ns3cFIFk3e7YFTd4vj65VBO+K2/uB9rfsG7Jit10Y3YxVPCxbXIeIhX5rVBP7rRy5
6nUHUpYmW/sY9JbcJDO4+vY6BirSFQleTw7oZRwquW+sI6A/y4zOdHjB1sc5z4hXMRTYu4PR
OrdvjHQODddW2ikwhJp1n414IHqXavtyllLQ</vt:lpwstr>
  </property>
  <property fmtid="{D5CDD505-2E9C-101B-9397-08002B2CF9AE}" pid="4" name="_2015_ms_pID_7253432">
    <vt:lpwstr>Pg==</vt:lpwstr>
  </property>
  <property fmtid="{D5CDD505-2E9C-101B-9397-08002B2CF9AE}" pid="5" name="ContentTypeId">
    <vt:lpwstr>0x010100E892A036E38B6541A309945D6669EF5D</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1618573949</vt:lpwstr>
  </property>
</Properties>
</file>